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1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81" r:id="rId12"/>
    <p:sldId id="267" r:id="rId13"/>
    <p:sldId id="271" r:id="rId14"/>
    <p:sldId id="272" r:id="rId15"/>
    <p:sldId id="273" r:id="rId16"/>
    <p:sldId id="275" r:id="rId17"/>
    <p:sldId id="276" r:id="rId18"/>
    <p:sldId id="300" r:id="rId19"/>
    <p:sldId id="280" r:id="rId20"/>
    <p:sldId id="282" r:id="rId21"/>
    <p:sldId id="285" r:id="rId22"/>
    <p:sldId id="298" r:id="rId23"/>
    <p:sldId id="303" r:id="rId24"/>
    <p:sldId id="279" r:id="rId25"/>
    <p:sldId id="278" r:id="rId26"/>
    <p:sldId id="287" r:id="rId27"/>
    <p:sldId id="288" r:id="rId28"/>
    <p:sldId id="289" r:id="rId29"/>
    <p:sldId id="291" r:id="rId30"/>
    <p:sldId id="297" r:id="rId31"/>
    <p:sldId id="293" r:id="rId32"/>
    <p:sldId id="302" r:id="rId33"/>
    <p:sldId id="304" r:id="rId34"/>
    <p:sldId id="305" r:id="rId35"/>
    <p:sldId id="306" r:id="rId36"/>
    <p:sldId id="295" r:id="rId37"/>
    <p:sldId id="294" r:id="rId38"/>
    <p:sldId id="296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301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303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302"/>
            <p14:sldId id="304"/>
            <p14:sldId id="305"/>
            <p14:sldId id="306"/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7F6-4FDF-8EFF-B201A4BD7DCF}"/>
              </c:ext>
            </c:extLst>
          </c:dPt>
          <c:val>
            <c:numRef>
              <c:f>Foglio2!$B$2:$B$830</c:f>
              <c:numCache>
                <c:formatCode>0.0</c:formatCode>
                <c:ptCount val="829"/>
                <c:pt idx="0">
                  <c:v>0.56147616706734904</c:v>
                </c:pt>
                <c:pt idx="1">
                  <c:v>0.19110062507158301</c:v>
                </c:pt>
                <c:pt idx="2">
                  <c:v>0.99520705209061</c:v>
                </c:pt>
                <c:pt idx="3">
                  <c:v>0.88891704403888605</c:v>
                </c:pt>
                <c:pt idx="4">
                  <c:v>0.77722480472876798</c:v>
                </c:pt>
                <c:pt idx="5">
                  <c:v>0.76939623813972102</c:v>
                </c:pt>
                <c:pt idx="6">
                  <c:v>0.84047750743150196</c:v>
                </c:pt>
                <c:pt idx="7">
                  <c:v>0.811643051988584</c:v>
                </c:pt>
                <c:pt idx="8">
                  <c:v>0.74986164049987203</c:v>
                </c:pt>
                <c:pt idx="9">
                  <c:v>0.79588578654378594</c:v>
                </c:pt>
                <c:pt idx="10">
                  <c:v>0.56147616706734904</c:v>
                </c:pt>
                <c:pt idx="11">
                  <c:v>0.29792836368793302</c:v>
                </c:pt>
                <c:pt idx="12">
                  <c:v>0.39827928225604697</c:v>
                </c:pt>
                <c:pt idx="13">
                  <c:v>0.60105062504777695</c:v>
                </c:pt>
                <c:pt idx="14">
                  <c:v>0.245106884084002</c:v>
                </c:pt>
                <c:pt idx="15">
                  <c:v>0.80599853815565603</c:v>
                </c:pt>
                <c:pt idx="16">
                  <c:v>0.43835214541017897</c:v>
                </c:pt>
                <c:pt idx="17">
                  <c:v>0.68742642911875196</c:v>
                </c:pt>
                <c:pt idx="18">
                  <c:v>0.53619150007705996</c:v>
                </c:pt>
                <c:pt idx="19">
                  <c:v>0.50239255317583698</c:v>
                </c:pt>
                <c:pt idx="20">
                  <c:v>0.85938240815962896</c:v>
                </c:pt>
                <c:pt idx="21">
                  <c:v>4.5735067323544702E-2</c:v>
                </c:pt>
                <c:pt idx="22">
                  <c:v>0.52373987330344496</c:v>
                </c:pt>
                <c:pt idx="23">
                  <c:v>0.716192687530529</c:v>
                </c:pt>
                <c:pt idx="24">
                  <c:v>0.650391006934392</c:v>
                </c:pt>
                <c:pt idx="25">
                  <c:v>0.68074316568389603</c:v>
                </c:pt>
                <c:pt idx="26">
                  <c:v>0.66107367372244097</c:v>
                </c:pt>
                <c:pt idx="27">
                  <c:v>0.29375672646898299</c:v>
                </c:pt>
                <c:pt idx="28">
                  <c:v>0.67175613029580405</c:v>
                </c:pt>
                <c:pt idx="29">
                  <c:v>0.132527673872261</c:v>
                </c:pt>
                <c:pt idx="30">
                  <c:v>0.87766843751579604</c:v>
                </c:pt>
                <c:pt idx="31">
                  <c:v>0.80675561390066497</c:v>
                </c:pt>
                <c:pt idx="32">
                  <c:v>0.89350329846867704</c:v>
                </c:pt>
                <c:pt idx="33">
                  <c:v>0.82229265830049503</c:v>
                </c:pt>
                <c:pt idx="34">
                  <c:v>0.23714946596707201</c:v>
                </c:pt>
                <c:pt idx="35">
                  <c:v>0.68084730298809903</c:v>
                </c:pt>
                <c:pt idx="36">
                  <c:v>0.82082542762039801</c:v>
                </c:pt>
                <c:pt idx="37">
                  <c:v>0.98433350143852305</c:v>
                </c:pt>
                <c:pt idx="38">
                  <c:v>0.70439891106849395</c:v>
                </c:pt>
                <c:pt idx="39">
                  <c:v>0.67680052084025799</c:v>
                </c:pt>
                <c:pt idx="40">
                  <c:v>0.40071002319393501</c:v>
                </c:pt>
                <c:pt idx="41">
                  <c:v>0.59994376195977495</c:v>
                </c:pt>
                <c:pt idx="42">
                  <c:v>0.96497906225521302</c:v>
                </c:pt>
                <c:pt idx="43">
                  <c:v>0.70545759209903802</c:v>
                </c:pt>
                <c:pt idx="44">
                  <c:v>0.86805581683731403</c:v>
                </c:pt>
                <c:pt idx="45">
                  <c:v>0.70545759209903802</c:v>
                </c:pt>
                <c:pt idx="46">
                  <c:v>0.50796599635534501</c:v>
                </c:pt>
                <c:pt idx="47">
                  <c:v>0.86152576545528903</c:v>
                </c:pt>
                <c:pt idx="48">
                  <c:v>0.96330436848017997</c:v>
                </c:pt>
                <c:pt idx="49">
                  <c:v>8.5702871350425203E-2</c:v>
                </c:pt>
                <c:pt idx="50">
                  <c:v>0.95045781461816403</c:v>
                </c:pt>
                <c:pt idx="51">
                  <c:v>0.52215200503866799</c:v>
                </c:pt>
                <c:pt idx="52">
                  <c:v>0.36791747635234001</c:v>
                </c:pt>
                <c:pt idx="53">
                  <c:v>0.45349548176079402</c:v>
                </c:pt>
                <c:pt idx="54">
                  <c:v>0.676255238012481</c:v>
                </c:pt>
                <c:pt idx="55">
                  <c:v>0.51061889771162505</c:v>
                </c:pt>
                <c:pt idx="56">
                  <c:v>0.56386490114768995</c:v>
                </c:pt>
                <c:pt idx="57">
                  <c:v>0.51061889771162505</c:v>
                </c:pt>
                <c:pt idx="58">
                  <c:v>0.68084730298809903</c:v>
                </c:pt>
                <c:pt idx="59">
                  <c:v>0.91719437647202495</c:v>
                </c:pt>
                <c:pt idx="60">
                  <c:v>0.75318243258356099</c:v>
                </c:pt>
                <c:pt idx="61">
                  <c:v>0.75318243258356099</c:v>
                </c:pt>
                <c:pt idx="62">
                  <c:v>0.89431257797266395</c:v>
                </c:pt>
                <c:pt idx="63">
                  <c:v>0.73569951301004699</c:v>
                </c:pt>
                <c:pt idx="64">
                  <c:v>0.738151536066045</c:v>
                </c:pt>
                <c:pt idx="65">
                  <c:v>0.99442712254295396</c:v>
                </c:pt>
                <c:pt idx="66">
                  <c:v>0.76524929225432703</c:v>
                </c:pt>
                <c:pt idx="67">
                  <c:v>0.37980431167705803</c:v>
                </c:pt>
                <c:pt idx="68">
                  <c:v>6.2976088447355902E-2</c:v>
                </c:pt>
                <c:pt idx="69">
                  <c:v>0.991094280793266</c:v>
                </c:pt>
                <c:pt idx="70">
                  <c:v>0.86500914399932605</c:v>
                </c:pt>
                <c:pt idx="71">
                  <c:v>0.55231415112306004</c:v>
                </c:pt>
                <c:pt idx="72">
                  <c:v>0.481834095460626</c:v>
                </c:pt>
                <c:pt idx="73">
                  <c:v>0.165405225590571</c:v>
                </c:pt>
                <c:pt idx="74">
                  <c:v>0.782158563810888</c:v>
                </c:pt>
                <c:pt idx="75">
                  <c:v>0.45354570779261899</c:v>
                </c:pt>
                <c:pt idx="76">
                  <c:v>0.55345097174222202</c:v>
                </c:pt>
                <c:pt idx="77">
                  <c:v>0.10357066153965599</c:v>
                </c:pt>
                <c:pt idx="78">
                  <c:v>0.68229970172086796</c:v>
                </c:pt>
                <c:pt idx="79">
                  <c:v>0.69288436102749995</c:v>
                </c:pt>
                <c:pt idx="80">
                  <c:v>0.63218402177843203</c:v>
                </c:pt>
                <c:pt idx="81">
                  <c:v>0.81237265720915997</c:v>
                </c:pt>
                <c:pt idx="82">
                  <c:v>0.48531898060835099</c:v>
                </c:pt>
                <c:pt idx="83">
                  <c:v>0.54525985703392599</c:v>
                </c:pt>
                <c:pt idx="84">
                  <c:v>0.60372992725167696</c:v>
                </c:pt>
                <c:pt idx="85">
                  <c:v>0.93766383561980104</c:v>
                </c:pt>
                <c:pt idx="86">
                  <c:v>0.93835579022920401</c:v>
                </c:pt>
                <c:pt idx="87">
                  <c:v>0.92277089536996204</c:v>
                </c:pt>
                <c:pt idx="88">
                  <c:v>0.60562839796868195</c:v>
                </c:pt>
                <c:pt idx="89">
                  <c:v>5.61102682030429E-2</c:v>
                </c:pt>
                <c:pt idx="90">
                  <c:v>0.80199002580426604</c:v>
                </c:pt>
                <c:pt idx="91">
                  <c:v>0.91917814653166297</c:v>
                </c:pt>
                <c:pt idx="92">
                  <c:v>0.68963219418300403</c:v>
                </c:pt>
                <c:pt idx="93">
                  <c:v>0.80825330688441099</c:v>
                </c:pt>
                <c:pt idx="94">
                  <c:v>0.92450133887228603</c:v>
                </c:pt>
                <c:pt idx="95">
                  <c:v>0.58636807194374696</c:v>
                </c:pt>
                <c:pt idx="96">
                  <c:v>0.77969528343768002</c:v>
                </c:pt>
                <c:pt idx="97">
                  <c:v>0.72207463709956898</c:v>
                </c:pt>
                <c:pt idx="98">
                  <c:v>0.55017775876578401</c:v>
                </c:pt>
                <c:pt idx="99">
                  <c:v>0.81663656147478603</c:v>
                </c:pt>
                <c:pt idx="100">
                  <c:v>0.94450337302874698</c:v>
                </c:pt>
                <c:pt idx="101">
                  <c:v>0.65233552115664795</c:v>
                </c:pt>
                <c:pt idx="102">
                  <c:v>0.98631564062966204</c:v>
                </c:pt>
                <c:pt idx="103">
                  <c:v>0.70996444497510103</c:v>
                </c:pt>
                <c:pt idx="104">
                  <c:v>0.771147865753255</c:v>
                </c:pt>
                <c:pt idx="105">
                  <c:v>0.70996444497510103</c:v>
                </c:pt>
                <c:pt idx="106">
                  <c:v>0.83947266450336</c:v>
                </c:pt>
                <c:pt idx="107">
                  <c:v>0.70807807537803702</c:v>
                </c:pt>
                <c:pt idx="108">
                  <c:v>0.80675561390066497</c:v>
                </c:pt>
                <c:pt idx="109">
                  <c:v>0.97154429586218605</c:v>
                </c:pt>
                <c:pt idx="110">
                  <c:v>0.13404452124305399</c:v>
                </c:pt>
                <c:pt idx="111">
                  <c:v>0.227249009924994</c:v>
                </c:pt>
                <c:pt idx="112">
                  <c:v>0.97776675335798102</c:v>
                </c:pt>
                <c:pt idx="113">
                  <c:v>0.80315138422488896</c:v>
                </c:pt>
                <c:pt idx="114">
                  <c:v>0.70439891106849395</c:v>
                </c:pt>
                <c:pt idx="115">
                  <c:v>0.62949305530785804</c:v>
                </c:pt>
                <c:pt idx="116">
                  <c:v>0.805994523192335</c:v>
                </c:pt>
                <c:pt idx="117">
                  <c:v>0.90098795066975401</c:v>
                </c:pt>
                <c:pt idx="118">
                  <c:v>0.90098795066975401</c:v>
                </c:pt>
                <c:pt idx="119">
                  <c:v>0.245106884084002</c:v>
                </c:pt>
                <c:pt idx="120">
                  <c:v>0.42420073501831201</c:v>
                </c:pt>
                <c:pt idx="121">
                  <c:v>0.730580106383933</c:v>
                </c:pt>
                <c:pt idx="122">
                  <c:v>0.92450133887228603</c:v>
                </c:pt>
                <c:pt idx="123">
                  <c:v>0.35640317246591202</c:v>
                </c:pt>
                <c:pt idx="124">
                  <c:v>0.70805580797566803</c:v>
                </c:pt>
                <c:pt idx="125">
                  <c:v>0.77883899750770602</c:v>
                </c:pt>
                <c:pt idx="126">
                  <c:v>0.20899235291479301</c:v>
                </c:pt>
                <c:pt idx="127">
                  <c:v>0.41134713585001598</c:v>
                </c:pt>
                <c:pt idx="128">
                  <c:v>0.55513595293391005</c:v>
                </c:pt>
                <c:pt idx="129">
                  <c:v>0.300184211962293</c:v>
                </c:pt>
                <c:pt idx="130">
                  <c:v>8.8810722396846203E-2</c:v>
                </c:pt>
                <c:pt idx="131">
                  <c:v>0.414602063694198</c:v>
                </c:pt>
                <c:pt idx="132">
                  <c:v>0.93657127531231299</c:v>
                </c:pt>
                <c:pt idx="133">
                  <c:v>0.54402995900371498</c:v>
                </c:pt>
                <c:pt idx="134">
                  <c:v>0.83411614497139597</c:v>
                </c:pt>
                <c:pt idx="135">
                  <c:v>0.41543775467161298</c:v>
                </c:pt>
                <c:pt idx="136">
                  <c:v>0.548170127362819</c:v>
                </c:pt>
                <c:pt idx="137">
                  <c:v>0.102270079317528</c:v>
                </c:pt>
                <c:pt idx="138">
                  <c:v>0.95024488786249806</c:v>
                </c:pt>
                <c:pt idx="139">
                  <c:v>0.117366858263348</c:v>
                </c:pt>
                <c:pt idx="140">
                  <c:v>0.35167333662757799</c:v>
                </c:pt>
                <c:pt idx="141">
                  <c:v>0.57077490527700103</c:v>
                </c:pt>
                <c:pt idx="142">
                  <c:v>0.33454808608715803</c:v>
                </c:pt>
                <c:pt idx="143">
                  <c:v>0.63218402177843203</c:v>
                </c:pt>
                <c:pt idx="144">
                  <c:v>0.48669811266882901</c:v>
                </c:pt>
                <c:pt idx="145">
                  <c:v>0.59994376195977495</c:v>
                </c:pt>
                <c:pt idx="146">
                  <c:v>0.624941919824054</c:v>
                </c:pt>
                <c:pt idx="147">
                  <c:v>0.30531466126058199</c:v>
                </c:pt>
                <c:pt idx="148">
                  <c:v>0.42086997454573499</c:v>
                </c:pt>
                <c:pt idx="149">
                  <c:v>0.26540410970158201</c:v>
                </c:pt>
                <c:pt idx="150">
                  <c:v>0.53026406764926604</c:v>
                </c:pt>
                <c:pt idx="151">
                  <c:v>0.22292798132921199</c:v>
                </c:pt>
                <c:pt idx="152">
                  <c:v>0.223005657955474</c:v>
                </c:pt>
                <c:pt idx="153">
                  <c:v>0.39881253974237801</c:v>
                </c:pt>
                <c:pt idx="154">
                  <c:v>0.98269833928268302</c:v>
                </c:pt>
                <c:pt idx="155">
                  <c:v>0.52812831625675005</c:v>
                </c:pt>
                <c:pt idx="156">
                  <c:v>0.70453623923646802</c:v>
                </c:pt>
                <c:pt idx="157">
                  <c:v>0.138051426341704</c:v>
                </c:pt>
                <c:pt idx="158">
                  <c:v>0.70453623923646802</c:v>
                </c:pt>
                <c:pt idx="159">
                  <c:v>0.96816545859577896</c:v>
                </c:pt>
                <c:pt idx="160">
                  <c:v>0.87409252558247197</c:v>
                </c:pt>
                <c:pt idx="161">
                  <c:v>0.88457128072015101</c:v>
                </c:pt>
                <c:pt idx="162">
                  <c:v>0.83831795899692696</c:v>
                </c:pt>
                <c:pt idx="163">
                  <c:v>0.41329048599750701</c:v>
                </c:pt>
                <c:pt idx="164">
                  <c:v>0.71397027774513899</c:v>
                </c:pt>
                <c:pt idx="165">
                  <c:v>0.284597873376359</c:v>
                </c:pt>
                <c:pt idx="166">
                  <c:v>0.86331906507619605</c:v>
                </c:pt>
                <c:pt idx="167">
                  <c:v>0.67680052084025799</c:v>
                </c:pt>
                <c:pt idx="168">
                  <c:v>0.89342497618544903</c:v>
                </c:pt>
                <c:pt idx="169">
                  <c:v>0.317441879464893</c:v>
                </c:pt>
                <c:pt idx="170">
                  <c:v>0.972274184631573</c:v>
                </c:pt>
                <c:pt idx="171">
                  <c:v>0.83947266450336</c:v>
                </c:pt>
                <c:pt idx="172">
                  <c:v>0.414602063694198</c:v>
                </c:pt>
                <c:pt idx="173">
                  <c:v>0.95460149548834095</c:v>
                </c:pt>
                <c:pt idx="174">
                  <c:v>0.76147480787621302</c:v>
                </c:pt>
                <c:pt idx="175">
                  <c:v>0.15630109767264</c:v>
                </c:pt>
                <c:pt idx="176">
                  <c:v>0.74986164049987203</c:v>
                </c:pt>
                <c:pt idx="177">
                  <c:v>0.17753142303609501</c:v>
                </c:pt>
                <c:pt idx="178">
                  <c:v>0.73592601230296695</c:v>
                </c:pt>
                <c:pt idx="179">
                  <c:v>0.18709735470830499</c:v>
                </c:pt>
                <c:pt idx="180">
                  <c:v>0.87374530575853704</c:v>
                </c:pt>
                <c:pt idx="181">
                  <c:v>0.25732630443875998</c:v>
                </c:pt>
                <c:pt idx="182">
                  <c:v>0.78048836483435702</c:v>
                </c:pt>
                <c:pt idx="183">
                  <c:v>0.16000236602361601</c:v>
                </c:pt>
                <c:pt idx="184">
                  <c:v>0.991094280793266</c:v>
                </c:pt>
                <c:pt idx="185">
                  <c:v>0.63022387880307995</c:v>
                </c:pt>
                <c:pt idx="186">
                  <c:v>0.77246734762786196</c:v>
                </c:pt>
                <c:pt idx="187">
                  <c:v>0.871184692562888</c:v>
                </c:pt>
                <c:pt idx="188">
                  <c:v>0.93781551878338698</c:v>
                </c:pt>
                <c:pt idx="189">
                  <c:v>0.93521324716235299</c:v>
                </c:pt>
                <c:pt idx="190">
                  <c:v>0.71490909656020196</c:v>
                </c:pt>
                <c:pt idx="191">
                  <c:v>0.18177351244106499</c:v>
                </c:pt>
                <c:pt idx="192">
                  <c:v>0.94345668868214605</c:v>
                </c:pt>
                <c:pt idx="193">
                  <c:v>0.812162951909422</c:v>
                </c:pt>
                <c:pt idx="194">
                  <c:v>0.19548527382631001</c:v>
                </c:pt>
                <c:pt idx="195">
                  <c:v>0.66107367372244097</c:v>
                </c:pt>
                <c:pt idx="196">
                  <c:v>0.58830610201725897</c:v>
                </c:pt>
                <c:pt idx="197">
                  <c:v>0.51936660585292105</c:v>
                </c:pt>
                <c:pt idx="198">
                  <c:v>0.73934217355702103</c:v>
                </c:pt>
                <c:pt idx="199">
                  <c:v>0.760487975643928</c:v>
                </c:pt>
                <c:pt idx="200">
                  <c:v>0.88734176959730804</c:v>
                </c:pt>
                <c:pt idx="201">
                  <c:v>0.42343806023176001</c:v>
                </c:pt>
                <c:pt idx="202">
                  <c:v>0.14877602782364999</c:v>
                </c:pt>
                <c:pt idx="203">
                  <c:v>0.98914863030834199</c:v>
                </c:pt>
                <c:pt idx="204">
                  <c:v>0.99926131279753105</c:v>
                </c:pt>
                <c:pt idx="205">
                  <c:v>0.97035436860524904</c:v>
                </c:pt>
                <c:pt idx="206">
                  <c:v>0.63026391961997996</c:v>
                </c:pt>
                <c:pt idx="207">
                  <c:v>0.79819028802351399</c:v>
                </c:pt>
                <c:pt idx="208">
                  <c:v>0.733869905554135</c:v>
                </c:pt>
                <c:pt idx="209">
                  <c:v>0.75392432813746502</c:v>
                </c:pt>
                <c:pt idx="210">
                  <c:v>0.60608430506882804</c:v>
                </c:pt>
                <c:pt idx="211">
                  <c:v>0.30103009326083502</c:v>
                </c:pt>
                <c:pt idx="212">
                  <c:v>0.78048836483435702</c:v>
                </c:pt>
                <c:pt idx="213">
                  <c:v>0.16291073688420901</c:v>
                </c:pt>
                <c:pt idx="214">
                  <c:v>0.14673449265365601</c:v>
                </c:pt>
                <c:pt idx="215">
                  <c:v>0.35686458182668401</c:v>
                </c:pt>
                <c:pt idx="216">
                  <c:v>0.83346614829106402</c:v>
                </c:pt>
                <c:pt idx="217">
                  <c:v>0.87162353634489897</c:v>
                </c:pt>
                <c:pt idx="218">
                  <c:v>0.79362638574286204</c:v>
                </c:pt>
                <c:pt idx="219">
                  <c:v>0.93072618072410995</c:v>
                </c:pt>
                <c:pt idx="220">
                  <c:v>0.91442976707190404</c:v>
                </c:pt>
                <c:pt idx="221">
                  <c:v>0.80444385589338097</c:v>
                </c:pt>
                <c:pt idx="222">
                  <c:v>0.72376625095182401</c:v>
                </c:pt>
                <c:pt idx="223">
                  <c:v>0.59846307135460097</c:v>
                </c:pt>
                <c:pt idx="224">
                  <c:v>0.96095433229368099</c:v>
                </c:pt>
                <c:pt idx="225">
                  <c:v>0.98026300659853105</c:v>
                </c:pt>
                <c:pt idx="226">
                  <c:v>0.31944161893404599</c:v>
                </c:pt>
                <c:pt idx="227">
                  <c:v>0.98298059797901904</c:v>
                </c:pt>
                <c:pt idx="228">
                  <c:v>0.55205372077941495</c:v>
                </c:pt>
                <c:pt idx="229">
                  <c:v>0.83432236795839898</c:v>
                </c:pt>
                <c:pt idx="230">
                  <c:v>0.23933739245614999</c:v>
                </c:pt>
                <c:pt idx="231">
                  <c:v>0.63466651022344001</c:v>
                </c:pt>
                <c:pt idx="232">
                  <c:v>0.60194440969436103</c:v>
                </c:pt>
                <c:pt idx="233">
                  <c:v>0.54480199350438996</c:v>
                </c:pt>
                <c:pt idx="234">
                  <c:v>0.80462660686352705</c:v>
                </c:pt>
                <c:pt idx="235">
                  <c:v>0.86672454293421997</c:v>
                </c:pt>
                <c:pt idx="236">
                  <c:v>0.98026300659853105</c:v>
                </c:pt>
                <c:pt idx="237">
                  <c:v>0.90861154853828996</c:v>
                </c:pt>
                <c:pt idx="238">
                  <c:v>0.94617127712117599</c:v>
                </c:pt>
                <c:pt idx="239">
                  <c:v>0.93694286866137699</c:v>
                </c:pt>
                <c:pt idx="240">
                  <c:v>0.73633437652807998</c:v>
                </c:pt>
                <c:pt idx="241">
                  <c:v>0.83564029652021599</c:v>
                </c:pt>
                <c:pt idx="242">
                  <c:v>0.74078606529604296</c:v>
                </c:pt>
                <c:pt idx="243">
                  <c:v>0.81576846775278</c:v>
                </c:pt>
                <c:pt idx="244">
                  <c:v>0.30103009326083502</c:v>
                </c:pt>
                <c:pt idx="245">
                  <c:v>0.95561131214180495</c:v>
                </c:pt>
                <c:pt idx="246">
                  <c:v>0.74984931539940902</c:v>
                </c:pt>
                <c:pt idx="247">
                  <c:v>0.96343524056914398</c:v>
                </c:pt>
                <c:pt idx="248">
                  <c:v>0.92309687241042904</c:v>
                </c:pt>
                <c:pt idx="249">
                  <c:v>0.29423252587475002</c:v>
                </c:pt>
                <c:pt idx="250">
                  <c:v>0.90049347547713299</c:v>
                </c:pt>
                <c:pt idx="251">
                  <c:v>0.74733914724493</c:v>
                </c:pt>
                <c:pt idx="252">
                  <c:v>0.76810640235525196</c:v>
                </c:pt>
                <c:pt idx="253">
                  <c:v>0.90309800804993701</c:v>
                </c:pt>
                <c:pt idx="254">
                  <c:v>0.54089680568166798</c:v>
                </c:pt>
                <c:pt idx="255">
                  <c:v>0.68039595694809796</c:v>
                </c:pt>
                <c:pt idx="256">
                  <c:v>0.99939351404303201</c:v>
                </c:pt>
                <c:pt idx="257">
                  <c:v>0.81952530578823901</c:v>
                </c:pt>
                <c:pt idx="258">
                  <c:v>0.244581332540771</c:v>
                </c:pt>
                <c:pt idx="259">
                  <c:v>0.42853604011073099</c:v>
                </c:pt>
                <c:pt idx="260">
                  <c:v>0.54089680568166798</c:v>
                </c:pt>
                <c:pt idx="261">
                  <c:v>0.83961466991839195</c:v>
                </c:pt>
                <c:pt idx="262">
                  <c:v>0.68988548003406602</c:v>
                </c:pt>
                <c:pt idx="263">
                  <c:v>0.98470740659759404</c:v>
                </c:pt>
                <c:pt idx="264">
                  <c:v>0.69374422959181803</c:v>
                </c:pt>
                <c:pt idx="265">
                  <c:v>0.247303671140504</c:v>
                </c:pt>
                <c:pt idx="266">
                  <c:v>0.40071002319393501</c:v>
                </c:pt>
                <c:pt idx="267">
                  <c:v>0.248134800083912</c:v>
                </c:pt>
                <c:pt idx="268">
                  <c:v>0.93748069296866399</c:v>
                </c:pt>
                <c:pt idx="269">
                  <c:v>0.71490909656020196</c:v>
                </c:pt>
                <c:pt idx="270">
                  <c:v>0.36260302011144202</c:v>
                </c:pt>
                <c:pt idx="271">
                  <c:v>0.96370710106874802</c:v>
                </c:pt>
                <c:pt idx="272">
                  <c:v>0.91341914773222699</c:v>
                </c:pt>
                <c:pt idx="273">
                  <c:v>0.313205299671655</c:v>
                </c:pt>
                <c:pt idx="274">
                  <c:v>0.28596644327654902</c:v>
                </c:pt>
                <c:pt idx="275">
                  <c:v>0.42086997454573499</c:v>
                </c:pt>
                <c:pt idx="276">
                  <c:v>0.25455692943321101</c:v>
                </c:pt>
                <c:pt idx="277">
                  <c:v>0.91341914773222699</c:v>
                </c:pt>
                <c:pt idx="278">
                  <c:v>0.27891541290960398</c:v>
                </c:pt>
                <c:pt idx="279">
                  <c:v>0.29761069247261701</c:v>
                </c:pt>
                <c:pt idx="280">
                  <c:v>0.65233552115664795</c:v>
                </c:pt>
                <c:pt idx="281">
                  <c:v>0.31944161893404599</c:v>
                </c:pt>
                <c:pt idx="282">
                  <c:v>0.54089680568166798</c:v>
                </c:pt>
                <c:pt idx="283">
                  <c:v>0.31944161893404599</c:v>
                </c:pt>
                <c:pt idx="284">
                  <c:v>0.30202033636176401</c:v>
                </c:pt>
                <c:pt idx="285">
                  <c:v>0.405095413280814</c:v>
                </c:pt>
                <c:pt idx="286">
                  <c:v>0.57007648585679205</c:v>
                </c:pt>
                <c:pt idx="287">
                  <c:v>0.265651366962257</c:v>
                </c:pt>
                <c:pt idx="288">
                  <c:v>0.54061161746467601</c:v>
                </c:pt>
                <c:pt idx="289">
                  <c:v>0.29899533217136698</c:v>
                </c:pt>
                <c:pt idx="290">
                  <c:v>0.53854990714874496</c:v>
                </c:pt>
                <c:pt idx="291">
                  <c:v>0.50037126472387405</c:v>
                </c:pt>
                <c:pt idx="292">
                  <c:v>0.42836362650224502</c:v>
                </c:pt>
                <c:pt idx="293">
                  <c:v>0.26913144462111899</c:v>
                </c:pt>
                <c:pt idx="294">
                  <c:v>0.26210718600458199</c:v>
                </c:pt>
                <c:pt idx="295">
                  <c:v>0.28828733694320002</c:v>
                </c:pt>
                <c:pt idx="296">
                  <c:v>0.83411614497139597</c:v>
                </c:pt>
                <c:pt idx="297">
                  <c:v>0.334105417551257</c:v>
                </c:pt>
                <c:pt idx="298">
                  <c:v>0.39096717937898501</c:v>
                </c:pt>
                <c:pt idx="299">
                  <c:v>0.86500914399932605</c:v>
                </c:pt>
                <c:pt idx="300">
                  <c:v>0.54338125629687895</c:v>
                </c:pt>
                <c:pt idx="301">
                  <c:v>0.29325506415761798</c:v>
                </c:pt>
                <c:pt idx="302">
                  <c:v>0.40680776986392703</c:v>
                </c:pt>
                <c:pt idx="303">
                  <c:v>0.31345941782307102</c:v>
                </c:pt>
                <c:pt idx="304">
                  <c:v>0.327724475299701</c:v>
                </c:pt>
                <c:pt idx="305">
                  <c:v>0.47046861522589101</c:v>
                </c:pt>
                <c:pt idx="306">
                  <c:v>0.59046406947443997</c:v>
                </c:pt>
                <c:pt idx="307">
                  <c:v>0.32170197888977198</c:v>
                </c:pt>
                <c:pt idx="308">
                  <c:v>0.37698224493556298</c:v>
                </c:pt>
                <c:pt idx="309">
                  <c:v>0.424087118063881</c:v>
                </c:pt>
                <c:pt idx="310">
                  <c:v>0.61152724342748999</c:v>
                </c:pt>
                <c:pt idx="311">
                  <c:v>0.80640840535242198</c:v>
                </c:pt>
                <c:pt idx="312">
                  <c:v>0.36816353099426402</c:v>
                </c:pt>
                <c:pt idx="313">
                  <c:v>0.50889273981210004</c:v>
                </c:pt>
                <c:pt idx="314">
                  <c:v>0.50779007295923395</c:v>
                </c:pt>
                <c:pt idx="315">
                  <c:v>0.49717946234038701</c:v>
                </c:pt>
                <c:pt idx="316">
                  <c:v>0.95112095477963698</c:v>
                </c:pt>
                <c:pt idx="317">
                  <c:v>0.53854990714874496</c:v>
                </c:pt>
                <c:pt idx="318">
                  <c:v>0.51833034018198598</c:v>
                </c:pt>
                <c:pt idx="319">
                  <c:v>0.91165320222200297</c:v>
                </c:pt>
                <c:pt idx="320">
                  <c:v>0.53854990714874496</c:v>
                </c:pt>
                <c:pt idx="321">
                  <c:v>0.89408237410580904</c:v>
                </c:pt>
                <c:pt idx="322">
                  <c:v>0.553662237816264</c:v>
                </c:pt>
                <c:pt idx="323">
                  <c:v>0.66031691727737296</c:v>
                </c:pt>
                <c:pt idx="324">
                  <c:v>0.82417918139889301</c:v>
                </c:pt>
                <c:pt idx="325">
                  <c:v>0.96680236201242897</c:v>
                </c:pt>
                <c:pt idx="326">
                  <c:v>0.81584219424322901</c:v>
                </c:pt>
                <c:pt idx="327">
                  <c:v>0.51754213225696799</c:v>
                </c:pt>
                <c:pt idx="328">
                  <c:v>0.33049230305852201</c:v>
                </c:pt>
                <c:pt idx="329">
                  <c:v>0.676255238012481</c:v>
                </c:pt>
                <c:pt idx="330">
                  <c:v>0.55167039380212002</c:v>
                </c:pt>
                <c:pt idx="331">
                  <c:v>0.88784318052088296</c:v>
                </c:pt>
                <c:pt idx="332">
                  <c:v>0.47974389160323</c:v>
                </c:pt>
                <c:pt idx="333">
                  <c:v>0.62154092324346799</c:v>
                </c:pt>
                <c:pt idx="334">
                  <c:v>0.96129214902731397</c:v>
                </c:pt>
                <c:pt idx="335">
                  <c:v>0.84539653770701395</c:v>
                </c:pt>
                <c:pt idx="336">
                  <c:v>0.95484855967057003</c:v>
                </c:pt>
                <c:pt idx="337">
                  <c:v>0.78880933669536502</c:v>
                </c:pt>
                <c:pt idx="338">
                  <c:v>0.91719437647202495</c:v>
                </c:pt>
                <c:pt idx="339">
                  <c:v>0.53153817931528002</c:v>
                </c:pt>
                <c:pt idx="340">
                  <c:v>0.653653811162346</c:v>
                </c:pt>
                <c:pt idx="341">
                  <c:v>0.68413830808143605</c:v>
                </c:pt>
                <c:pt idx="342">
                  <c:v>0.53854990714874496</c:v>
                </c:pt>
                <c:pt idx="343">
                  <c:v>0.86356672784163402</c:v>
                </c:pt>
                <c:pt idx="344">
                  <c:v>0.91719437647202495</c:v>
                </c:pt>
                <c:pt idx="345">
                  <c:v>0.57868308474933305</c:v>
                </c:pt>
                <c:pt idx="346">
                  <c:v>0.72395827994747297</c:v>
                </c:pt>
                <c:pt idx="347">
                  <c:v>0.82937864539966599</c:v>
                </c:pt>
                <c:pt idx="348">
                  <c:v>0.31345941782307102</c:v>
                </c:pt>
                <c:pt idx="349">
                  <c:v>0.96317390158092797</c:v>
                </c:pt>
                <c:pt idx="350">
                  <c:v>0.93593189991797099</c:v>
                </c:pt>
                <c:pt idx="351">
                  <c:v>0.80675681073153604</c:v>
                </c:pt>
                <c:pt idx="352">
                  <c:v>0.65233552115664795</c:v>
                </c:pt>
                <c:pt idx="353">
                  <c:v>0.86109287300202997</c:v>
                </c:pt>
                <c:pt idx="354">
                  <c:v>0.89257189525372904</c:v>
                </c:pt>
                <c:pt idx="355">
                  <c:v>0.93780532715515397</c:v>
                </c:pt>
                <c:pt idx="356">
                  <c:v>0.92022524330969901</c:v>
                </c:pt>
                <c:pt idx="357">
                  <c:v>0.804396927380161</c:v>
                </c:pt>
                <c:pt idx="358">
                  <c:v>0.40914490976467099</c:v>
                </c:pt>
                <c:pt idx="359">
                  <c:v>0.59846307135460097</c:v>
                </c:pt>
                <c:pt idx="360">
                  <c:v>0.53854990714874496</c:v>
                </c:pt>
                <c:pt idx="361">
                  <c:v>0.884771725697724</c:v>
                </c:pt>
                <c:pt idx="362">
                  <c:v>0.67943398533105004</c:v>
                </c:pt>
                <c:pt idx="363">
                  <c:v>0.74852569142519998</c:v>
                </c:pt>
                <c:pt idx="364">
                  <c:v>0.81005028487985198</c:v>
                </c:pt>
                <c:pt idx="365">
                  <c:v>0.53554243133392099</c:v>
                </c:pt>
                <c:pt idx="366">
                  <c:v>0.68039595694809796</c:v>
                </c:pt>
                <c:pt idx="367">
                  <c:v>0.85391889740092297</c:v>
                </c:pt>
                <c:pt idx="368">
                  <c:v>0.56200731811010796</c:v>
                </c:pt>
                <c:pt idx="369">
                  <c:v>0.79362638574286204</c:v>
                </c:pt>
                <c:pt idx="370">
                  <c:v>1</c:v>
                </c:pt>
                <c:pt idx="371">
                  <c:v>0.90930592465347704</c:v>
                </c:pt>
                <c:pt idx="372">
                  <c:v>0.99470009647062096</c:v>
                </c:pt>
                <c:pt idx="373">
                  <c:v>0.44569166107424801</c:v>
                </c:pt>
                <c:pt idx="374">
                  <c:v>0.89822549551037201</c:v>
                </c:pt>
                <c:pt idx="375">
                  <c:v>0.78804062676565201</c:v>
                </c:pt>
                <c:pt idx="376">
                  <c:v>0.45076235616337201</c:v>
                </c:pt>
                <c:pt idx="377">
                  <c:v>1</c:v>
                </c:pt>
                <c:pt idx="378">
                  <c:v>0.89913208243435605</c:v>
                </c:pt>
                <c:pt idx="379">
                  <c:v>0.72778533513288102</c:v>
                </c:pt>
                <c:pt idx="380">
                  <c:v>0.82107566161290602</c:v>
                </c:pt>
                <c:pt idx="381">
                  <c:v>0.98624564530509795</c:v>
                </c:pt>
                <c:pt idx="382">
                  <c:v>1.0000000099999999</c:v>
                </c:pt>
                <c:pt idx="383">
                  <c:v>0.72778533513288102</c:v>
                </c:pt>
                <c:pt idx="384">
                  <c:v>0.51936660585292105</c:v>
                </c:pt>
                <c:pt idx="385">
                  <c:v>0.77048215901264605</c:v>
                </c:pt>
                <c:pt idx="386">
                  <c:v>0.96786370861636195</c:v>
                </c:pt>
                <c:pt idx="387">
                  <c:v>0.738151536066045</c:v>
                </c:pt>
                <c:pt idx="388">
                  <c:v>0.623248326245466</c:v>
                </c:pt>
                <c:pt idx="389">
                  <c:v>0.90087521234276102</c:v>
                </c:pt>
                <c:pt idx="390">
                  <c:v>0.71567427683788998</c:v>
                </c:pt>
                <c:pt idx="391">
                  <c:v>0.87374530575853704</c:v>
                </c:pt>
                <c:pt idx="392">
                  <c:v>1</c:v>
                </c:pt>
                <c:pt idx="393">
                  <c:v>0.95362970620174403</c:v>
                </c:pt>
                <c:pt idx="394">
                  <c:v>0.99044973468923503</c:v>
                </c:pt>
                <c:pt idx="395">
                  <c:v>0.97081582905852903</c:v>
                </c:pt>
                <c:pt idx="396">
                  <c:v>0.45557988273594602</c:v>
                </c:pt>
                <c:pt idx="397">
                  <c:v>0.83068748802852599</c:v>
                </c:pt>
                <c:pt idx="398">
                  <c:v>0.85454910658238104</c:v>
                </c:pt>
                <c:pt idx="399">
                  <c:v>0.88863140320578204</c:v>
                </c:pt>
                <c:pt idx="400">
                  <c:v>0.45478896231054</c:v>
                </c:pt>
                <c:pt idx="401">
                  <c:v>0.63026391961997996</c:v>
                </c:pt>
                <c:pt idx="402">
                  <c:v>0.96810344953896699</c:v>
                </c:pt>
                <c:pt idx="403">
                  <c:v>0.66107367372244097</c:v>
                </c:pt>
                <c:pt idx="404">
                  <c:v>0.63218402177843203</c:v>
                </c:pt>
                <c:pt idx="405">
                  <c:v>0.676255238012481</c:v>
                </c:pt>
                <c:pt idx="406">
                  <c:v>0.85864702153327699</c:v>
                </c:pt>
                <c:pt idx="407">
                  <c:v>0.70585599111974695</c:v>
                </c:pt>
                <c:pt idx="408">
                  <c:v>0.93072618072410995</c:v>
                </c:pt>
                <c:pt idx="409">
                  <c:v>0.41212346672445899</c:v>
                </c:pt>
                <c:pt idx="410">
                  <c:v>0.79613418932189794</c:v>
                </c:pt>
                <c:pt idx="411">
                  <c:v>0.85985020214775798</c:v>
                </c:pt>
                <c:pt idx="412">
                  <c:v>0.89012216064187299</c:v>
                </c:pt>
                <c:pt idx="413">
                  <c:v>0.96617189773449597</c:v>
                </c:pt>
                <c:pt idx="414">
                  <c:v>0.49919742485656399</c:v>
                </c:pt>
                <c:pt idx="415">
                  <c:v>0.97190249309235699</c:v>
                </c:pt>
                <c:pt idx="416">
                  <c:v>0.67548485826323801</c:v>
                </c:pt>
                <c:pt idx="417">
                  <c:v>0.74733914724493</c:v>
                </c:pt>
                <c:pt idx="418">
                  <c:v>0.76587919798719695</c:v>
                </c:pt>
                <c:pt idx="419">
                  <c:v>0.82719422091664396</c:v>
                </c:pt>
                <c:pt idx="420">
                  <c:v>0.96769422728486199</c:v>
                </c:pt>
                <c:pt idx="421">
                  <c:v>0.91867268996403195</c:v>
                </c:pt>
                <c:pt idx="422">
                  <c:v>0.90905353620132201</c:v>
                </c:pt>
                <c:pt idx="423">
                  <c:v>0.88087871881697399</c:v>
                </c:pt>
                <c:pt idx="424">
                  <c:v>0.70195973514411203</c:v>
                </c:pt>
                <c:pt idx="425">
                  <c:v>0.91125617561462002</c:v>
                </c:pt>
                <c:pt idx="426">
                  <c:v>0.99759149811424697</c:v>
                </c:pt>
                <c:pt idx="427">
                  <c:v>0.80444385589338097</c:v>
                </c:pt>
                <c:pt idx="428">
                  <c:v>0.76732167019923403</c:v>
                </c:pt>
                <c:pt idx="429">
                  <c:v>0.492758543010901</c:v>
                </c:pt>
                <c:pt idx="430">
                  <c:v>0.84250452202460802</c:v>
                </c:pt>
                <c:pt idx="431">
                  <c:v>0.96264331539787595</c:v>
                </c:pt>
                <c:pt idx="432">
                  <c:v>0.80387166728448101</c:v>
                </c:pt>
                <c:pt idx="433">
                  <c:v>0.71490909656020196</c:v>
                </c:pt>
                <c:pt idx="434">
                  <c:v>0.96612230074182304</c:v>
                </c:pt>
                <c:pt idx="435">
                  <c:v>0.88663511931330996</c:v>
                </c:pt>
                <c:pt idx="436">
                  <c:v>0.90802548331726096</c:v>
                </c:pt>
                <c:pt idx="437">
                  <c:v>0.676255238012481</c:v>
                </c:pt>
                <c:pt idx="438">
                  <c:v>0.73144878987907103</c:v>
                </c:pt>
                <c:pt idx="439">
                  <c:v>0.91600664909426599</c:v>
                </c:pt>
                <c:pt idx="440">
                  <c:v>0.98280815955479905</c:v>
                </c:pt>
                <c:pt idx="441">
                  <c:v>0.62374486277721497</c:v>
                </c:pt>
                <c:pt idx="442">
                  <c:v>0.91719437647202495</c:v>
                </c:pt>
                <c:pt idx="443">
                  <c:v>0.98644038179114102</c:v>
                </c:pt>
                <c:pt idx="444">
                  <c:v>0.73459539044673505</c:v>
                </c:pt>
                <c:pt idx="445">
                  <c:v>0.94049355262583301</c:v>
                </c:pt>
                <c:pt idx="446">
                  <c:v>0.74733914724493</c:v>
                </c:pt>
                <c:pt idx="447">
                  <c:v>0.738151536066045</c:v>
                </c:pt>
                <c:pt idx="448">
                  <c:v>0.94078218847452399</c:v>
                </c:pt>
                <c:pt idx="449">
                  <c:v>0.64130802095663497</c:v>
                </c:pt>
                <c:pt idx="450">
                  <c:v>0.68039595694809796</c:v>
                </c:pt>
                <c:pt idx="451">
                  <c:v>0.86231668016466501</c:v>
                </c:pt>
                <c:pt idx="452">
                  <c:v>0.87441980936387897</c:v>
                </c:pt>
                <c:pt idx="453">
                  <c:v>0.74733914724493</c:v>
                </c:pt>
                <c:pt idx="454">
                  <c:v>0.676255238012481</c:v>
                </c:pt>
                <c:pt idx="455">
                  <c:v>0.89822549551037201</c:v>
                </c:pt>
                <c:pt idx="456">
                  <c:v>0.93189774312199303</c:v>
                </c:pt>
                <c:pt idx="457">
                  <c:v>0.61255829967684605</c:v>
                </c:pt>
                <c:pt idx="458">
                  <c:v>0.82082542762039801</c:v>
                </c:pt>
                <c:pt idx="459">
                  <c:v>0.73048575241894997</c:v>
                </c:pt>
                <c:pt idx="460">
                  <c:v>0.676255238012481</c:v>
                </c:pt>
                <c:pt idx="461">
                  <c:v>0.63279720847869902</c:v>
                </c:pt>
                <c:pt idx="462">
                  <c:v>0.68039595694809796</c:v>
                </c:pt>
                <c:pt idx="463">
                  <c:v>0.79998999556768102</c:v>
                </c:pt>
                <c:pt idx="464">
                  <c:v>0.90622288958149499</c:v>
                </c:pt>
                <c:pt idx="465">
                  <c:v>0.66107367372244097</c:v>
                </c:pt>
                <c:pt idx="466">
                  <c:v>0.68743548444422198</c:v>
                </c:pt>
                <c:pt idx="467">
                  <c:v>0.92274686930669803</c:v>
                </c:pt>
                <c:pt idx="468">
                  <c:v>0.51936660585292105</c:v>
                </c:pt>
                <c:pt idx="469">
                  <c:v>0.72273608552490298</c:v>
                </c:pt>
                <c:pt idx="470">
                  <c:v>0.94358952939776997</c:v>
                </c:pt>
                <c:pt idx="471">
                  <c:v>0.64286091800539302</c:v>
                </c:pt>
                <c:pt idx="472">
                  <c:v>0.84277850449264102</c:v>
                </c:pt>
                <c:pt idx="473">
                  <c:v>0.83961466991839195</c:v>
                </c:pt>
                <c:pt idx="474">
                  <c:v>0.98524049806610203</c:v>
                </c:pt>
                <c:pt idx="475">
                  <c:v>0.90508565848223899</c:v>
                </c:pt>
                <c:pt idx="476">
                  <c:v>0.78820088999875404</c:v>
                </c:pt>
                <c:pt idx="477">
                  <c:v>0.94963399487140598</c:v>
                </c:pt>
                <c:pt idx="478">
                  <c:v>0.74683057390060203</c:v>
                </c:pt>
                <c:pt idx="479">
                  <c:v>0.88584607635197798</c:v>
                </c:pt>
                <c:pt idx="480">
                  <c:v>0.79890454842163505</c:v>
                </c:pt>
                <c:pt idx="481">
                  <c:v>0.83925073896003</c:v>
                </c:pt>
                <c:pt idx="482">
                  <c:v>0.82082542762039801</c:v>
                </c:pt>
                <c:pt idx="483">
                  <c:v>0.82935605244604504</c:v>
                </c:pt>
                <c:pt idx="484">
                  <c:v>0.62901111725316805</c:v>
                </c:pt>
                <c:pt idx="485">
                  <c:v>0.99843853239884905</c:v>
                </c:pt>
                <c:pt idx="486">
                  <c:v>0.95495961688720399</c:v>
                </c:pt>
                <c:pt idx="487">
                  <c:v>0.98265394571288101</c:v>
                </c:pt>
                <c:pt idx="488">
                  <c:v>0.93622915072702595</c:v>
                </c:pt>
                <c:pt idx="489">
                  <c:v>0.96617942460018102</c:v>
                </c:pt>
                <c:pt idx="490">
                  <c:v>0.59259759880556195</c:v>
                </c:pt>
                <c:pt idx="491">
                  <c:v>0.97848760727038597</c:v>
                </c:pt>
                <c:pt idx="492">
                  <c:v>0.96769422728486199</c:v>
                </c:pt>
                <c:pt idx="493">
                  <c:v>0.81677512109653005</c:v>
                </c:pt>
                <c:pt idx="494">
                  <c:v>0.71067743533498895</c:v>
                </c:pt>
                <c:pt idx="495">
                  <c:v>0.749502138784501</c:v>
                </c:pt>
                <c:pt idx="496">
                  <c:v>0.77132114710853195</c:v>
                </c:pt>
                <c:pt idx="497">
                  <c:v>0.684907404326068</c:v>
                </c:pt>
                <c:pt idx="498">
                  <c:v>0.82935605244604504</c:v>
                </c:pt>
                <c:pt idx="499">
                  <c:v>0.81677512109653005</c:v>
                </c:pt>
                <c:pt idx="500">
                  <c:v>0.85441792752617596</c:v>
                </c:pt>
                <c:pt idx="501">
                  <c:v>0.51936660585292105</c:v>
                </c:pt>
                <c:pt idx="502">
                  <c:v>0.96810344953896699</c:v>
                </c:pt>
                <c:pt idx="503">
                  <c:v>0.85085879905376205</c:v>
                </c:pt>
                <c:pt idx="504">
                  <c:v>0.95114959304579905</c:v>
                </c:pt>
                <c:pt idx="505">
                  <c:v>0.84587822432038695</c:v>
                </c:pt>
                <c:pt idx="506">
                  <c:v>0.92450916598409705</c:v>
                </c:pt>
                <c:pt idx="507">
                  <c:v>0.90335375001680895</c:v>
                </c:pt>
                <c:pt idx="508">
                  <c:v>0.89139082643214196</c:v>
                </c:pt>
                <c:pt idx="509">
                  <c:v>0.94963399487140598</c:v>
                </c:pt>
                <c:pt idx="510">
                  <c:v>0.65079198207866396</c:v>
                </c:pt>
                <c:pt idx="511">
                  <c:v>0.73459539044673505</c:v>
                </c:pt>
                <c:pt idx="512">
                  <c:v>0.76810398501341004</c:v>
                </c:pt>
                <c:pt idx="513">
                  <c:v>0.86412808202198599</c:v>
                </c:pt>
                <c:pt idx="514">
                  <c:v>0.90023799982247998</c:v>
                </c:pt>
                <c:pt idx="515">
                  <c:v>0.84390457141278696</c:v>
                </c:pt>
                <c:pt idx="516">
                  <c:v>0.88776773227349404</c:v>
                </c:pt>
                <c:pt idx="517">
                  <c:v>0.83208016663643902</c:v>
                </c:pt>
                <c:pt idx="518">
                  <c:v>0.69334319198778505</c:v>
                </c:pt>
                <c:pt idx="519">
                  <c:v>0.88611413428044306</c:v>
                </c:pt>
                <c:pt idx="520">
                  <c:v>0.91698557030362804</c:v>
                </c:pt>
                <c:pt idx="521">
                  <c:v>0.86223869494458105</c:v>
                </c:pt>
                <c:pt idx="522">
                  <c:v>0.96786370861636195</c:v>
                </c:pt>
                <c:pt idx="523">
                  <c:v>0.90387140934380605</c:v>
                </c:pt>
                <c:pt idx="524">
                  <c:v>0.74301915757521497</c:v>
                </c:pt>
                <c:pt idx="525">
                  <c:v>0.950584424661858</c:v>
                </c:pt>
                <c:pt idx="526">
                  <c:v>0.71663558256299698</c:v>
                </c:pt>
                <c:pt idx="527">
                  <c:v>0.93793735081256502</c:v>
                </c:pt>
                <c:pt idx="528">
                  <c:v>0.623248326245466</c:v>
                </c:pt>
                <c:pt idx="529">
                  <c:v>0.79373884433078301</c:v>
                </c:pt>
                <c:pt idx="530">
                  <c:v>0.97660846467215801</c:v>
                </c:pt>
                <c:pt idx="531">
                  <c:v>0.79456129581416202</c:v>
                </c:pt>
                <c:pt idx="532">
                  <c:v>0.99843853239884905</c:v>
                </c:pt>
                <c:pt idx="533">
                  <c:v>0.99843853239884905</c:v>
                </c:pt>
                <c:pt idx="534">
                  <c:v>0.90905353620132201</c:v>
                </c:pt>
                <c:pt idx="535">
                  <c:v>0.92718480408714299</c:v>
                </c:pt>
                <c:pt idx="536">
                  <c:v>0.94396887136655605</c:v>
                </c:pt>
                <c:pt idx="537">
                  <c:v>0.71067743533498895</c:v>
                </c:pt>
                <c:pt idx="538">
                  <c:v>0.83315194177974605</c:v>
                </c:pt>
                <c:pt idx="539">
                  <c:v>0.97660846467215801</c:v>
                </c:pt>
                <c:pt idx="540">
                  <c:v>0.96769422728486199</c:v>
                </c:pt>
                <c:pt idx="541">
                  <c:v>0.96317390158092797</c:v>
                </c:pt>
                <c:pt idx="542">
                  <c:v>0.86019732463990395</c:v>
                </c:pt>
                <c:pt idx="543">
                  <c:v>0.83750967161619605</c:v>
                </c:pt>
                <c:pt idx="544">
                  <c:v>0.84156832624535105</c:v>
                </c:pt>
                <c:pt idx="545">
                  <c:v>0.88060731648131196</c:v>
                </c:pt>
                <c:pt idx="546">
                  <c:v>0.934224206713825</c:v>
                </c:pt>
                <c:pt idx="547">
                  <c:v>0.94303907508780505</c:v>
                </c:pt>
                <c:pt idx="548">
                  <c:v>0.684907404326068</c:v>
                </c:pt>
                <c:pt idx="549">
                  <c:v>0.96525583819765304</c:v>
                </c:pt>
                <c:pt idx="550">
                  <c:v>0.95260455555936796</c:v>
                </c:pt>
                <c:pt idx="551">
                  <c:v>0.81897327030056999</c:v>
                </c:pt>
                <c:pt idx="552">
                  <c:v>0.82477390674891204</c:v>
                </c:pt>
                <c:pt idx="553">
                  <c:v>0.906561301005403</c:v>
                </c:pt>
                <c:pt idx="554">
                  <c:v>0.932751246097975</c:v>
                </c:pt>
                <c:pt idx="555">
                  <c:v>0.895170910864581</c:v>
                </c:pt>
                <c:pt idx="556">
                  <c:v>0.97441027567333005</c:v>
                </c:pt>
                <c:pt idx="557">
                  <c:v>0.90335375001680895</c:v>
                </c:pt>
                <c:pt idx="558">
                  <c:v>0.84136593646769897</c:v>
                </c:pt>
                <c:pt idx="559">
                  <c:v>0.90387140934380605</c:v>
                </c:pt>
                <c:pt idx="560">
                  <c:v>0.68039595694809796</c:v>
                </c:pt>
                <c:pt idx="561">
                  <c:v>0.83477922279719596</c:v>
                </c:pt>
                <c:pt idx="562">
                  <c:v>0.82935605244604504</c:v>
                </c:pt>
                <c:pt idx="563">
                  <c:v>0.90604727922011297</c:v>
                </c:pt>
                <c:pt idx="564">
                  <c:v>0.96620677131558796</c:v>
                </c:pt>
                <c:pt idx="565">
                  <c:v>0.96758888509428798</c:v>
                </c:pt>
                <c:pt idx="566">
                  <c:v>0.90667460300125002</c:v>
                </c:pt>
                <c:pt idx="567">
                  <c:v>0.78329550143314097</c:v>
                </c:pt>
                <c:pt idx="568">
                  <c:v>0.86311714985742105</c:v>
                </c:pt>
                <c:pt idx="569">
                  <c:v>0.91040359559566697</c:v>
                </c:pt>
                <c:pt idx="570">
                  <c:v>0.80104256092815396</c:v>
                </c:pt>
                <c:pt idx="571">
                  <c:v>0.83800595722015603</c:v>
                </c:pt>
                <c:pt idx="572">
                  <c:v>0.95584836129537498</c:v>
                </c:pt>
                <c:pt idx="573">
                  <c:v>0.96335676615083998</c:v>
                </c:pt>
                <c:pt idx="574">
                  <c:v>0.97185635689000904</c:v>
                </c:pt>
                <c:pt idx="575">
                  <c:v>0.89671828195550596</c:v>
                </c:pt>
                <c:pt idx="576">
                  <c:v>0.96753930415496803</c:v>
                </c:pt>
                <c:pt idx="577">
                  <c:v>0.81683363025842703</c:v>
                </c:pt>
                <c:pt idx="578">
                  <c:v>0.79464841216845805</c:v>
                </c:pt>
                <c:pt idx="579">
                  <c:v>0.74802409295856198</c:v>
                </c:pt>
                <c:pt idx="580">
                  <c:v>0.83710788589768803</c:v>
                </c:pt>
                <c:pt idx="581">
                  <c:v>0.73607580072059098</c:v>
                </c:pt>
                <c:pt idx="582">
                  <c:v>0.96810344953896699</c:v>
                </c:pt>
                <c:pt idx="583">
                  <c:v>0.883873064835065</c:v>
                </c:pt>
                <c:pt idx="584">
                  <c:v>0.82003691386495803</c:v>
                </c:pt>
                <c:pt idx="585">
                  <c:v>0.945729322096998</c:v>
                </c:pt>
                <c:pt idx="586">
                  <c:v>0.87252923280948103</c:v>
                </c:pt>
                <c:pt idx="587">
                  <c:v>0.84474734159605402</c:v>
                </c:pt>
                <c:pt idx="588">
                  <c:v>0.84136594646769902</c:v>
                </c:pt>
                <c:pt idx="589">
                  <c:v>0.80644444002174198</c:v>
                </c:pt>
                <c:pt idx="590">
                  <c:v>0.97660846467215801</c:v>
                </c:pt>
                <c:pt idx="591">
                  <c:v>0.86825673587254104</c:v>
                </c:pt>
                <c:pt idx="592">
                  <c:v>0.86242164441777103</c:v>
                </c:pt>
                <c:pt idx="593">
                  <c:v>0.81472756932253398</c:v>
                </c:pt>
                <c:pt idx="594">
                  <c:v>0.94963399487140598</c:v>
                </c:pt>
                <c:pt idx="595">
                  <c:v>0.88877801923880495</c:v>
                </c:pt>
                <c:pt idx="596">
                  <c:v>0.58963823856424202</c:v>
                </c:pt>
                <c:pt idx="597">
                  <c:v>0.96712942710722805</c:v>
                </c:pt>
                <c:pt idx="598">
                  <c:v>0.88868697375828698</c:v>
                </c:pt>
                <c:pt idx="599">
                  <c:v>0.89494478741578998</c:v>
                </c:pt>
                <c:pt idx="600">
                  <c:v>0.83589812427290899</c:v>
                </c:pt>
                <c:pt idx="601">
                  <c:v>0.83064556637040199</c:v>
                </c:pt>
                <c:pt idx="602">
                  <c:v>0.94881140715688095</c:v>
                </c:pt>
                <c:pt idx="603">
                  <c:v>0.79227390102568196</c:v>
                </c:pt>
                <c:pt idx="604">
                  <c:v>0.94222915637594995</c:v>
                </c:pt>
                <c:pt idx="605">
                  <c:v>0.99795197996121199</c:v>
                </c:pt>
                <c:pt idx="606">
                  <c:v>0.86311715985742099</c:v>
                </c:pt>
                <c:pt idx="607">
                  <c:v>0.83346614829106402</c:v>
                </c:pt>
                <c:pt idx="608">
                  <c:v>0.89923400647464102</c:v>
                </c:pt>
                <c:pt idx="609">
                  <c:v>0.91719437647202495</c:v>
                </c:pt>
                <c:pt idx="610">
                  <c:v>0.83315194177974605</c:v>
                </c:pt>
                <c:pt idx="611">
                  <c:v>0.73894530421131599</c:v>
                </c:pt>
                <c:pt idx="612">
                  <c:v>0.909672183484309</c:v>
                </c:pt>
                <c:pt idx="613">
                  <c:v>0.87941228006841798</c:v>
                </c:pt>
                <c:pt idx="614">
                  <c:v>0.898709302210556</c:v>
                </c:pt>
                <c:pt idx="615">
                  <c:v>0.99278446802497</c:v>
                </c:pt>
                <c:pt idx="616">
                  <c:v>0.89923400647464102</c:v>
                </c:pt>
                <c:pt idx="617">
                  <c:v>0.92757194854369796</c:v>
                </c:pt>
                <c:pt idx="618">
                  <c:v>0.63218402177843203</c:v>
                </c:pt>
                <c:pt idx="619">
                  <c:v>0.97058565054666501</c:v>
                </c:pt>
                <c:pt idx="620">
                  <c:v>0.87631329712338202</c:v>
                </c:pt>
                <c:pt idx="621">
                  <c:v>0.97210193835959002</c:v>
                </c:pt>
                <c:pt idx="622">
                  <c:v>0.93099554822741903</c:v>
                </c:pt>
                <c:pt idx="623">
                  <c:v>0.88099595038833001</c:v>
                </c:pt>
                <c:pt idx="624">
                  <c:v>0.83051015474776002</c:v>
                </c:pt>
                <c:pt idx="625">
                  <c:v>0.86412808202198599</c:v>
                </c:pt>
                <c:pt idx="626">
                  <c:v>0.68151553810334897</c:v>
                </c:pt>
                <c:pt idx="627">
                  <c:v>0.68962320245418296</c:v>
                </c:pt>
                <c:pt idx="628">
                  <c:v>0.86311714985742105</c:v>
                </c:pt>
                <c:pt idx="629">
                  <c:v>0.96680236201242897</c:v>
                </c:pt>
                <c:pt idx="630">
                  <c:v>0.99857825048847304</c:v>
                </c:pt>
                <c:pt idx="631">
                  <c:v>0.91823193928804803</c:v>
                </c:pt>
                <c:pt idx="632">
                  <c:v>0.89744355320815505</c:v>
                </c:pt>
                <c:pt idx="633">
                  <c:v>0.93947719540103902</c:v>
                </c:pt>
                <c:pt idx="634">
                  <c:v>0.76810398501341004</c:v>
                </c:pt>
                <c:pt idx="635">
                  <c:v>0.86825673587254104</c:v>
                </c:pt>
                <c:pt idx="636">
                  <c:v>0.911162783531828</c:v>
                </c:pt>
                <c:pt idx="637">
                  <c:v>0.94564061078323902</c:v>
                </c:pt>
                <c:pt idx="638">
                  <c:v>0.66724597467772295</c:v>
                </c:pt>
                <c:pt idx="639">
                  <c:v>0.89822549551037201</c:v>
                </c:pt>
                <c:pt idx="640">
                  <c:v>0.89265761078323802</c:v>
                </c:pt>
                <c:pt idx="641">
                  <c:v>0.84136593646769897</c:v>
                </c:pt>
                <c:pt idx="642">
                  <c:v>0.96548160366991698</c:v>
                </c:pt>
                <c:pt idx="643">
                  <c:v>0.81593004136912795</c:v>
                </c:pt>
                <c:pt idx="644">
                  <c:v>0.82935605244604504</c:v>
                </c:pt>
                <c:pt idx="645">
                  <c:v>0.76220857320263302</c:v>
                </c:pt>
                <c:pt idx="646">
                  <c:v>0.85019147677037199</c:v>
                </c:pt>
                <c:pt idx="647">
                  <c:v>0.99570074245245699</c:v>
                </c:pt>
                <c:pt idx="648">
                  <c:v>0.62374486277721497</c:v>
                </c:pt>
                <c:pt idx="649">
                  <c:v>0.96619925440647003</c:v>
                </c:pt>
                <c:pt idx="650">
                  <c:v>0.79585249740559305</c:v>
                </c:pt>
                <c:pt idx="651">
                  <c:v>0.921875405643237</c:v>
                </c:pt>
                <c:pt idx="652">
                  <c:v>0.85671827656197896</c:v>
                </c:pt>
                <c:pt idx="653">
                  <c:v>0.82135596688808499</c:v>
                </c:pt>
                <c:pt idx="654">
                  <c:v>0.95890848152781905</c:v>
                </c:pt>
                <c:pt idx="655">
                  <c:v>0.94087691985222199</c:v>
                </c:pt>
                <c:pt idx="656">
                  <c:v>0.82003691386495803</c:v>
                </c:pt>
                <c:pt idx="657">
                  <c:v>0.821456728553561</c:v>
                </c:pt>
                <c:pt idx="658">
                  <c:v>0.81832561472759502</c:v>
                </c:pt>
                <c:pt idx="659">
                  <c:v>0.85264192896372104</c:v>
                </c:pt>
                <c:pt idx="660">
                  <c:v>0.80919872283358896</c:v>
                </c:pt>
                <c:pt idx="661">
                  <c:v>0.86311714985742105</c:v>
                </c:pt>
                <c:pt idx="662">
                  <c:v>0.96769422728486199</c:v>
                </c:pt>
                <c:pt idx="663">
                  <c:v>0.96129776303620296</c:v>
                </c:pt>
                <c:pt idx="664">
                  <c:v>0.72150197155888296</c:v>
                </c:pt>
                <c:pt idx="665">
                  <c:v>0.88009120682205</c:v>
                </c:pt>
                <c:pt idx="666">
                  <c:v>0.81832664368347197</c:v>
                </c:pt>
                <c:pt idx="667">
                  <c:v>0.90802548331726096</c:v>
                </c:pt>
                <c:pt idx="668">
                  <c:v>0.95584836129537498</c:v>
                </c:pt>
                <c:pt idx="669">
                  <c:v>0.83346614829106402</c:v>
                </c:pt>
                <c:pt idx="670">
                  <c:v>0.78453742584864505</c:v>
                </c:pt>
                <c:pt idx="671">
                  <c:v>0.71429576414270302</c:v>
                </c:pt>
                <c:pt idx="672">
                  <c:v>0.83665864571212101</c:v>
                </c:pt>
                <c:pt idx="673">
                  <c:v>0.99470009647062096</c:v>
                </c:pt>
                <c:pt idx="674">
                  <c:v>0.75620665758103001</c:v>
                </c:pt>
                <c:pt idx="675">
                  <c:v>0.87752548891412596</c:v>
                </c:pt>
                <c:pt idx="676">
                  <c:v>0.93701035026674895</c:v>
                </c:pt>
                <c:pt idx="677">
                  <c:v>0.84621496905750804</c:v>
                </c:pt>
                <c:pt idx="678">
                  <c:v>0.95324835425142695</c:v>
                </c:pt>
                <c:pt idx="679">
                  <c:v>0.71920200507481802</c:v>
                </c:pt>
                <c:pt idx="680">
                  <c:v>0.76836106104979796</c:v>
                </c:pt>
                <c:pt idx="681">
                  <c:v>0.73097438468909903</c:v>
                </c:pt>
                <c:pt idx="682">
                  <c:v>0.62901111725316805</c:v>
                </c:pt>
                <c:pt idx="683">
                  <c:v>0.82529687468843305</c:v>
                </c:pt>
                <c:pt idx="684">
                  <c:v>0.81834416263467402</c:v>
                </c:pt>
                <c:pt idx="685">
                  <c:v>0.84136593646769897</c:v>
                </c:pt>
                <c:pt idx="686">
                  <c:v>0.83051015474776002</c:v>
                </c:pt>
                <c:pt idx="687">
                  <c:v>0.68200742287184601</c:v>
                </c:pt>
                <c:pt idx="688">
                  <c:v>0.84277924787162695</c:v>
                </c:pt>
                <c:pt idx="689">
                  <c:v>0.896068134609183</c:v>
                </c:pt>
                <c:pt idx="690">
                  <c:v>0.83051016474775996</c:v>
                </c:pt>
                <c:pt idx="691">
                  <c:v>0.95001142990463505</c:v>
                </c:pt>
                <c:pt idx="692">
                  <c:v>0.72361812814620197</c:v>
                </c:pt>
                <c:pt idx="693">
                  <c:v>0.78848741137775602</c:v>
                </c:pt>
                <c:pt idx="694">
                  <c:v>0.83051015474776002</c:v>
                </c:pt>
                <c:pt idx="695">
                  <c:v>0.81832861657365297</c:v>
                </c:pt>
                <c:pt idx="696">
                  <c:v>0.98332600533375003</c:v>
                </c:pt>
                <c:pt idx="697">
                  <c:v>0.81843226457599205</c:v>
                </c:pt>
                <c:pt idx="698">
                  <c:v>0.92486177457694596</c:v>
                </c:pt>
                <c:pt idx="699">
                  <c:v>0.97936667622441498</c:v>
                </c:pt>
                <c:pt idx="700">
                  <c:v>0.99278446802497</c:v>
                </c:pt>
                <c:pt idx="701">
                  <c:v>0.68815919485228705</c:v>
                </c:pt>
                <c:pt idx="702">
                  <c:v>0.81832730672461995</c:v>
                </c:pt>
                <c:pt idx="703">
                  <c:v>0.96548160366991698</c:v>
                </c:pt>
                <c:pt idx="704">
                  <c:v>0.89865833686303498</c:v>
                </c:pt>
                <c:pt idx="705">
                  <c:v>0.684907404326068</c:v>
                </c:pt>
                <c:pt idx="706">
                  <c:v>0.81832730672461995</c:v>
                </c:pt>
                <c:pt idx="707">
                  <c:v>0.81881367728148302</c:v>
                </c:pt>
                <c:pt idx="708">
                  <c:v>0.73350444318021502</c:v>
                </c:pt>
                <c:pt idx="709">
                  <c:v>0.78719692929501905</c:v>
                </c:pt>
                <c:pt idx="710">
                  <c:v>0.83447334056309497</c:v>
                </c:pt>
                <c:pt idx="711">
                  <c:v>0.96176831431118204</c:v>
                </c:pt>
                <c:pt idx="712">
                  <c:v>0.89003723734899198</c:v>
                </c:pt>
                <c:pt idx="713">
                  <c:v>0.99759149811424697</c:v>
                </c:pt>
                <c:pt idx="714">
                  <c:v>0.97879509301534096</c:v>
                </c:pt>
                <c:pt idx="715">
                  <c:v>0.95260455555936796</c:v>
                </c:pt>
                <c:pt idx="716">
                  <c:v>0.79785749753291901</c:v>
                </c:pt>
                <c:pt idx="717">
                  <c:v>0.81832861657365297</c:v>
                </c:pt>
                <c:pt idx="718">
                  <c:v>0.81832732351992099</c:v>
                </c:pt>
                <c:pt idx="719">
                  <c:v>0.91851404090780597</c:v>
                </c:pt>
                <c:pt idx="720">
                  <c:v>0.97185635689000904</c:v>
                </c:pt>
                <c:pt idx="721">
                  <c:v>0.72778533513288102</c:v>
                </c:pt>
                <c:pt idx="722">
                  <c:v>0.86672454293421997</c:v>
                </c:pt>
                <c:pt idx="723">
                  <c:v>0.81832562472759496</c:v>
                </c:pt>
                <c:pt idx="724">
                  <c:v>0.91495113453737997</c:v>
                </c:pt>
                <c:pt idx="725">
                  <c:v>0.92376464786141999</c:v>
                </c:pt>
                <c:pt idx="726">
                  <c:v>0.95584836129537498</c:v>
                </c:pt>
                <c:pt idx="727">
                  <c:v>0.82477390674891204</c:v>
                </c:pt>
                <c:pt idx="728">
                  <c:v>0.98225911523631404</c:v>
                </c:pt>
                <c:pt idx="729">
                  <c:v>0.81838354199987295</c:v>
                </c:pt>
                <c:pt idx="730">
                  <c:v>0.818330953718165</c:v>
                </c:pt>
                <c:pt idx="731">
                  <c:v>0.86331906507619605</c:v>
                </c:pt>
                <c:pt idx="732">
                  <c:v>0.91658757726404305</c:v>
                </c:pt>
                <c:pt idx="733">
                  <c:v>0.99070437773105402</c:v>
                </c:pt>
                <c:pt idx="734">
                  <c:v>0.82983886874383295</c:v>
                </c:pt>
                <c:pt idx="735">
                  <c:v>0.87979519518310401</c:v>
                </c:pt>
                <c:pt idx="736">
                  <c:v>0.77118228519584897</c:v>
                </c:pt>
                <c:pt idx="737">
                  <c:v>0.78779642499858504</c:v>
                </c:pt>
                <c:pt idx="738">
                  <c:v>0.88523302111237301</c:v>
                </c:pt>
                <c:pt idx="739">
                  <c:v>0.81832561472759502</c:v>
                </c:pt>
                <c:pt idx="740">
                  <c:v>0.91719437647202495</c:v>
                </c:pt>
                <c:pt idx="741">
                  <c:v>0.82271998129319801</c:v>
                </c:pt>
                <c:pt idx="742">
                  <c:v>0.81834416263467402</c:v>
                </c:pt>
                <c:pt idx="743">
                  <c:v>0.81832861657365297</c:v>
                </c:pt>
                <c:pt idx="744">
                  <c:v>0.744336860657417</c:v>
                </c:pt>
                <c:pt idx="745">
                  <c:v>0.82271998129319801</c:v>
                </c:pt>
                <c:pt idx="746">
                  <c:v>0.81881367728148302</c:v>
                </c:pt>
                <c:pt idx="747">
                  <c:v>0.81832664368347197</c:v>
                </c:pt>
                <c:pt idx="748">
                  <c:v>0.81832588528404904</c:v>
                </c:pt>
                <c:pt idx="749">
                  <c:v>0.81832561472759502</c:v>
                </c:pt>
                <c:pt idx="750">
                  <c:v>0.74301915757521497</c:v>
                </c:pt>
                <c:pt idx="751">
                  <c:v>0.81593004136912795</c:v>
                </c:pt>
                <c:pt idx="752">
                  <c:v>0.90049347547713299</c:v>
                </c:pt>
                <c:pt idx="753">
                  <c:v>0.88663511931330996</c:v>
                </c:pt>
                <c:pt idx="754">
                  <c:v>0.744336860657417</c:v>
                </c:pt>
                <c:pt idx="755">
                  <c:v>0.81834416263467402</c:v>
                </c:pt>
                <c:pt idx="756">
                  <c:v>0.81897327030056999</c:v>
                </c:pt>
                <c:pt idx="757">
                  <c:v>0.99278446802497</c:v>
                </c:pt>
                <c:pt idx="758">
                  <c:v>0.72778533513288102</c:v>
                </c:pt>
                <c:pt idx="759">
                  <c:v>0.98225911523631404</c:v>
                </c:pt>
                <c:pt idx="760">
                  <c:v>0.81975087194492502</c:v>
                </c:pt>
                <c:pt idx="761">
                  <c:v>0.81843227457599299</c:v>
                </c:pt>
                <c:pt idx="762">
                  <c:v>0.81832551587317304</c:v>
                </c:pt>
                <c:pt idx="763">
                  <c:v>0.89822549551037201</c:v>
                </c:pt>
                <c:pt idx="764">
                  <c:v>0.81975087194492502</c:v>
                </c:pt>
                <c:pt idx="765">
                  <c:v>0.81843226457599205</c:v>
                </c:pt>
                <c:pt idx="766">
                  <c:v>0.88523302111237301</c:v>
                </c:pt>
                <c:pt idx="767">
                  <c:v>0.98985075055043703</c:v>
                </c:pt>
                <c:pt idx="768">
                  <c:v>0.75844659437297901</c:v>
                </c:pt>
                <c:pt idx="769">
                  <c:v>0.84736485240492099</c:v>
                </c:pt>
                <c:pt idx="770">
                  <c:v>0.82271998129319801</c:v>
                </c:pt>
                <c:pt idx="771">
                  <c:v>0.81833094371816495</c:v>
                </c:pt>
                <c:pt idx="772">
                  <c:v>0.81832862657365302</c:v>
                </c:pt>
                <c:pt idx="773">
                  <c:v>0.81832735109238597</c:v>
                </c:pt>
                <c:pt idx="774">
                  <c:v>0.81832589528404898</c:v>
                </c:pt>
                <c:pt idx="775">
                  <c:v>0.81832562472759496</c:v>
                </c:pt>
                <c:pt idx="776">
                  <c:v>0.81832731672462</c:v>
                </c:pt>
                <c:pt idx="777">
                  <c:v>0.81881368728148296</c:v>
                </c:pt>
                <c:pt idx="778">
                  <c:v>0.81832782556302297</c:v>
                </c:pt>
                <c:pt idx="779">
                  <c:v>0.81832732229105398</c:v>
                </c:pt>
                <c:pt idx="780">
                  <c:v>0.81834417263467396</c:v>
                </c:pt>
                <c:pt idx="781">
                  <c:v>0.81833094371816495</c:v>
                </c:pt>
                <c:pt idx="782">
                  <c:v>0.81832742378227297</c:v>
                </c:pt>
                <c:pt idx="783">
                  <c:v>0.82135596688808499</c:v>
                </c:pt>
                <c:pt idx="784">
                  <c:v>0.81975087194492502</c:v>
                </c:pt>
                <c:pt idx="785">
                  <c:v>0.81881367728148302</c:v>
                </c:pt>
                <c:pt idx="786">
                  <c:v>0.81832735109238597</c:v>
                </c:pt>
                <c:pt idx="787">
                  <c:v>0.94963399487140598</c:v>
                </c:pt>
                <c:pt idx="788">
                  <c:v>0.98810786688088303</c:v>
                </c:pt>
                <c:pt idx="789">
                  <c:v>0.82201303017954996</c:v>
                </c:pt>
                <c:pt idx="790">
                  <c:v>0.81832730672461995</c:v>
                </c:pt>
                <c:pt idx="791">
                  <c:v>0.81975088194492496</c:v>
                </c:pt>
                <c:pt idx="792">
                  <c:v>0.87721973056321101</c:v>
                </c:pt>
                <c:pt idx="793">
                  <c:v>0.81832781556302303</c:v>
                </c:pt>
                <c:pt idx="794">
                  <c:v>0.81832735109238597</c:v>
                </c:pt>
                <c:pt idx="795">
                  <c:v>0.81832588528404904</c:v>
                </c:pt>
                <c:pt idx="796">
                  <c:v>0.81838354199987295</c:v>
                </c:pt>
                <c:pt idx="797">
                  <c:v>0.81832731351992105</c:v>
                </c:pt>
                <c:pt idx="798">
                  <c:v>0.81832561472759502</c:v>
                </c:pt>
                <c:pt idx="799">
                  <c:v>0.89327617963842199</c:v>
                </c:pt>
                <c:pt idx="800">
                  <c:v>0.81832742378227297</c:v>
                </c:pt>
                <c:pt idx="801">
                  <c:v>0.81832731351992105</c:v>
                </c:pt>
                <c:pt idx="802">
                  <c:v>0.81832588528404904</c:v>
                </c:pt>
                <c:pt idx="803">
                  <c:v>0.81832730672461995</c:v>
                </c:pt>
                <c:pt idx="804">
                  <c:v>0.80564206603882704</c:v>
                </c:pt>
                <c:pt idx="805">
                  <c:v>0.81832743378227302</c:v>
                </c:pt>
                <c:pt idx="806">
                  <c:v>0.81832664368347197</c:v>
                </c:pt>
                <c:pt idx="807">
                  <c:v>0.81832742378227297</c:v>
                </c:pt>
                <c:pt idx="808">
                  <c:v>0.73097438468909903</c:v>
                </c:pt>
                <c:pt idx="809">
                  <c:v>0.81838354199987295</c:v>
                </c:pt>
                <c:pt idx="810">
                  <c:v>0.81832781556302303</c:v>
                </c:pt>
                <c:pt idx="811">
                  <c:v>0.86825673587254104</c:v>
                </c:pt>
                <c:pt idx="812">
                  <c:v>0.82271999129319795</c:v>
                </c:pt>
                <c:pt idx="813">
                  <c:v>0.81832731351992105</c:v>
                </c:pt>
                <c:pt idx="814">
                  <c:v>0.81832732229105398</c:v>
                </c:pt>
                <c:pt idx="815">
                  <c:v>0.81832732229105398</c:v>
                </c:pt>
                <c:pt idx="816">
                  <c:v>0.81833094371816495</c:v>
                </c:pt>
                <c:pt idx="817">
                  <c:v>0.81832736109238602</c:v>
                </c:pt>
                <c:pt idx="818">
                  <c:v>0.81832551587317304</c:v>
                </c:pt>
                <c:pt idx="819">
                  <c:v>0.81832561472759502</c:v>
                </c:pt>
                <c:pt idx="820">
                  <c:v>0.818383551999873</c:v>
                </c:pt>
                <c:pt idx="821">
                  <c:v>0.81832552587317298</c:v>
                </c:pt>
                <c:pt idx="822">
                  <c:v>0.81832551587317304</c:v>
                </c:pt>
                <c:pt idx="823">
                  <c:v>0.81832730672461995</c:v>
                </c:pt>
                <c:pt idx="824">
                  <c:v>0.81843226457599205</c:v>
                </c:pt>
                <c:pt idx="825">
                  <c:v>0.81832733229105403</c:v>
                </c:pt>
                <c:pt idx="826">
                  <c:v>0.81832665368347202</c:v>
                </c:pt>
                <c:pt idx="827">
                  <c:v>0.81832561472759502</c:v>
                </c:pt>
                <c:pt idx="828">
                  <c:v>0.81832781556302303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6-4FDF-8EFF-B201A4BD7DCF}"/>
            </c:ext>
          </c:extLst>
        </c:ser>
        <c:ser>
          <c:idx val="2"/>
          <c:order val="1"/>
          <c:tx>
            <c:strRef>
              <c:f>Foglio2!$A$1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7F6-4FDF-8EFF-B201A4BD7DCF}"/>
              </c:ext>
            </c:extLst>
          </c:dPt>
          <c:val>
            <c:numRef>
              <c:f>Foglio2!$A$2:$A$830</c:f>
              <c:numCache>
                <c:formatCode>0.0</c:formatCode>
                <c:ptCount val="829"/>
                <c:pt idx="0">
                  <c:v>0.533162001563671</c:v>
                </c:pt>
                <c:pt idx="1">
                  <c:v>0.18739666472691299</c:v>
                </c:pt>
                <c:pt idx="2">
                  <c:v>0.719737320961923</c:v>
                </c:pt>
                <c:pt idx="3">
                  <c:v>0.68975143379913095</c:v>
                </c:pt>
                <c:pt idx="4">
                  <c:v>0.73123891358689297</c:v>
                </c:pt>
                <c:pt idx="5">
                  <c:v>0.64314456097640205</c:v>
                </c:pt>
                <c:pt idx="6">
                  <c:v>0.66886401665427098</c:v>
                </c:pt>
                <c:pt idx="7">
                  <c:v>0.64738322054171105</c:v>
                </c:pt>
                <c:pt idx="8">
                  <c:v>0.67891289188515103</c:v>
                </c:pt>
                <c:pt idx="9">
                  <c:v>0.61866488805881403</c:v>
                </c:pt>
                <c:pt idx="10">
                  <c:v>0.44360191848005698</c:v>
                </c:pt>
                <c:pt idx="11">
                  <c:v>0.28386315899266001</c:v>
                </c:pt>
                <c:pt idx="12">
                  <c:v>0.38283541353956102</c:v>
                </c:pt>
                <c:pt idx="13">
                  <c:v>0.56068409077689296</c:v>
                </c:pt>
                <c:pt idx="14">
                  <c:v>0.20997670040340399</c:v>
                </c:pt>
                <c:pt idx="15">
                  <c:v>0.573817975066098</c:v>
                </c:pt>
                <c:pt idx="16">
                  <c:v>0.32785930784703099</c:v>
                </c:pt>
                <c:pt idx="17">
                  <c:v>0.51335685371631301</c:v>
                </c:pt>
                <c:pt idx="18">
                  <c:v>0.36723676244061698</c:v>
                </c:pt>
                <c:pt idx="19">
                  <c:v>0.32914063015940698</c:v>
                </c:pt>
                <c:pt idx="20">
                  <c:v>0.56224911938102595</c:v>
                </c:pt>
                <c:pt idx="21">
                  <c:v>3.5375393096209601E-2</c:v>
                </c:pt>
                <c:pt idx="22">
                  <c:v>0.34495872800778399</c:v>
                </c:pt>
                <c:pt idx="23">
                  <c:v>0.54632248187402999</c:v>
                </c:pt>
                <c:pt idx="24">
                  <c:v>0.50192941149502002</c:v>
                </c:pt>
                <c:pt idx="25">
                  <c:v>0.51136032626745997</c:v>
                </c:pt>
                <c:pt idx="26">
                  <c:v>0.50192941149502002</c:v>
                </c:pt>
                <c:pt idx="27">
                  <c:v>0.23281764604635699</c:v>
                </c:pt>
                <c:pt idx="28">
                  <c:v>0.47327549605763902</c:v>
                </c:pt>
                <c:pt idx="29">
                  <c:v>9.5556315537608502E-2</c:v>
                </c:pt>
                <c:pt idx="30">
                  <c:v>0.49545047614620902</c:v>
                </c:pt>
                <c:pt idx="31">
                  <c:v>0.50106771994291699</c:v>
                </c:pt>
                <c:pt idx="32">
                  <c:v>0.48223404520901703</c:v>
                </c:pt>
                <c:pt idx="33">
                  <c:v>0.47377809243818098</c:v>
                </c:pt>
                <c:pt idx="34">
                  <c:v>0.170686729137244</c:v>
                </c:pt>
                <c:pt idx="35">
                  <c:v>0.43442673624795602</c:v>
                </c:pt>
                <c:pt idx="36">
                  <c:v>0.45539590705776301</c:v>
                </c:pt>
                <c:pt idx="37">
                  <c:v>0.45801317562632998</c:v>
                </c:pt>
                <c:pt idx="38">
                  <c:v>0.44360191848005698</c:v>
                </c:pt>
                <c:pt idx="39">
                  <c:v>0.41829920895570799</c:v>
                </c:pt>
                <c:pt idx="40">
                  <c:v>0.29293803948663999</c:v>
                </c:pt>
                <c:pt idx="41">
                  <c:v>0.39089583560067998</c:v>
                </c:pt>
                <c:pt idx="42">
                  <c:v>0.43236689657538102</c:v>
                </c:pt>
                <c:pt idx="43">
                  <c:v>0.39894325244002099</c:v>
                </c:pt>
                <c:pt idx="44">
                  <c:v>0.41244373015090202</c:v>
                </c:pt>
                <c:pt idx="45">
                  <c:v>0.39894325244002099</c:v>
                </c:pt>
                <c:pt idx="46">
                  <c:v>0.29465777294521001</c:v>
                </c:pt>
                <c:pt idx="47">
                  <c:v>0.42202624446297898</c:v>
                </c:pt>
                <c:pt idx="48">
                  <c:v>0.39644362934595501</c:v>
                </c:pt>
                <c:pt idx="49">
                  <c:v>6.5228264496654503E-2</c:v>
                </c:pt>
                <c:pt idx="50">
                  <c:v>0.39644362934595501</c:v>
                </c:pt>
                <c:pt idx="51">
                  <c:v>0.28031433003122902</c:v>
                </c:pt>
                <c:pt idx="52">
                  <c:v>0.20711828276646299</c:v>
                </c:pt>
                <c:pt idx="53">
                  <c:v>0.25289887895985202</c:v>
                </c:pt>
                <c:pt idx="54">
                  <c:v>0.383253562633737</c:v>
                </c:pt>
                <c:pt idx="55">
                  <c:v>0.21980756506726001</c:v>
                </c:pt>
                <c:pt idx="56">
                  <c:v>0.256288600642336</c:v>
                </c:pt>
                <c:pt idx="57">
                  <c:v>0.21980756506726001</c:v>
                </c:pt>
                <c:pt idx="58">
                  <c:v>0.32066461209656799</c:v>
                </c:pt>
                <c:pt idx="59">
                  <c:v>9.02366441229428E-2</c:v>
                </c:pt>
                <c:pt idx="60">
                  <c:v>0.33996005021543102</c:v>
                </c:pt>
                <c:pt idx="61">
                  <c:v>0.33996005021543102</c:v>
                </c:pt>
                <c:pt idx="62">
                  <c:v>0.355662637352328</c:v>
                </c:pt>
                <c:pt idx="63">
                  <c:v>0.33996005021543102</c:v>
                </c:pt>
                <c:pt idx="64">
                  <c:v>0.33996005021543102</c:v>
                </c:pt>
                <c:pt idx="65">
                  <c:v>0.36394330206869302</c:v>
                </c:pt>
                <c:pt idx="66">
                  <c:v>0.34267379198727799</c:v>
                </c:pt>
                <c:pt idx="67">
                  <c:v>0.18537914941419301</c:v>
                </c:pt>
                <c:pt idx="68">
                  <c:v>4.4843637322176597E-2</c:v>
                </c:pt>
                <c:pt idx="69">
                  <c:v>0.33621172452757198</c:v>
                </c:pt>
                <c:pt idx="70">
                  <c:v>0.32241125577275198</c:v>
                </c:pt>
                <c:pt idx="71">
                  <c:v>4.3410965627032103E-2</c:v>
                </c:pt>
                <c:pt idx="72">
                  <c:v>0.191374031155187</c:v>
                </c:pt>
                <c:pt idx="73">
                  <c:v>0.116435958857775</c:v>
                </c:pt>
                <c:pt idx="74">
                  <c:v>6.9384799054302204E-3</c:v>
                </c:pt>
                <c:pt idx="75">
                  <c:v>9.5225417795421596E-2</c:v>
                </c:pt>
                <c:pt idx="76">
                  <c:v>3.1804543159517601E-3</c:v>
                </c:pt>
                <c:pt idx="77">
                  <c:v>6.5256674164187095E-2</c:v>
                </c:pt>
                <c:pt idx="78">
                  <c:v>3.4767013613300798E-2</c:v>
                </c:pt>
                <c:pt idx="79">
                  <c:v>0.28713273928514998</c:v>
                </c:pt>
                <c:pt idx="80">
                  <c:v>0.238314668910556</c:v>
                </c:pt>
                <c:pt idx="81">
                  <c:v>8.3404232065973305E-2</c:v>
                </c:pt>
                <c:pt idx="82">
                  <c:v>0.17134118322335301</c:v>
                </c:pt>
                <c:pt idx="83">
                  <c:v>0.17997750352856601</c:v>
                </c:pt>
                <c:pt idx="84">
                  <c:v>0.228745857518035</c:v>
                </c:pt>
                <c:pt idx="85">
                  <c:v>0.287646197896262</c:v>
                </c:pt>
                <c:pt idx="86">
                  <c:v>0.29828935866388001</c:v>
                </c:pt>
                <c:pt idx="87">
                  <c:v>0.29465777294521001</c:v>
                </c:pt>
                <c:pt idx="88">
                  <c:v>0.252307533329172</c:v>
                </c:pt>
                <c:pt idx="89">
                  <c:v>1.6101934873026E-2</c:v>
                </c:pt>
                <c:pt idx="90">
                  <c:v>0.23988983747765999</c:v>
                </c:pt>
                <c:pt idx="91">
                  <c:v>0.24534896298098599</c:v>
                </c:pt>
                <c:pt idx="92">
                  <c:v>0.25394392379603098</c:v>
                </c:pt>
                <c:pt idx="93">
                  <c:v>0.220713260415871</c:v>
                </c:pt>
                <c:pt idx="94">
                  <c:v>0.25733139537549199</c:v>
                </c:pt>
                <c:pt idx="95">
                  <c:v>0.16486699246498299</c:v>
                </c:pt>
                <c:pt idx="96">
                  <c:v>0.19895902648021299</c:v>
                </c:pt>
                <c:pt idx="97">
                  <c:v>2.25178282489069E-3</c:v>
                </c:pt>
                <c:pt idx="98">
                  <c:v>0.15738623856858999</c:v>
                </c:pt>
                <c:pt idx="99">
                  <c:v>0.19545324363183</c:v>
                </c:pt>
                <c:pt idx="100">
                  <c:v>5.9251462974419397E-2</c:v>
                </c:pt>
                <c:pt idx="101">
                  <c:v>0.19755440861996301</c:v>
                </c:pt>
                <c:pt idx="102">
                  <c:v>7.6253414488390597E-2</c:v>
                </c:pt>
                <c:pt idx="103">
                  <c:v>0.252307533329172</c:v>
                </c:pt>
                <c:pt idx="104">
                  <c:v>0.225053954261307</c:v>
                </c:pt>
                <c:pt idx="105">
                  <c:v>0.252307533329172</c:v>
                </c:pt>
                <c:pt idx="106">
                  <c:v>0.10892947253172</c:v>
                </c:pt>
                <c:pt idx="107">
                  <c:v>0.197448878773545</c:v>
                </c:pt>
                <c:pt idx="108">
                  <c:v>0.188271837709237</c:v>
                </c:pt>
                <c:pt idx="109">
                  <c:v>0.20885230481506201</c:v>
                </c:pt>
                <c:pt idx="110">
                  <c:v>6.8292743444131901E-2</c:v>
                </c:pt>
                <c:pt idx="111">
                  <c:v>8.6147128417930499E-2</c:v>
                </c:pt>
                <c:pt idx="112">
                  <c:v>3.678648726336E-2</c:v>
                </c:pt>
                <c:pt idx="113">
                  <c:v>0.17469255650721299</c:v>
                </c:pt>
                <c:pt idx="114">
                  <c:v>2.5316069236324502E-2</c:v>
                </c:pt>
                <c:pt idx="115">
                  <c:v>0.157565268459641</c:v>
                </c:pt>
                <c:pt idx="116">
                  <c:v>0.17469255650721299</c:v>
                </c:pt>
                <c:pt idx="117">
                  <c:v>3.7878565681461897E-2</c:v>
                </c:pt>
                <c:pt idx="118">
                  <c:v>4.3948727087727499E-3</c:v>
                </c:pt>
                <c:pt idx="119">
                  <c:v>9.7470920963586893E-2</c:v>
                </c:pt>
                <c:pt idx="120">
                  <c:v>0.14135574473797</c:v>
                </c:pt>
                <c:pt idx="121">
                  <c:v>0.162887894182633</c:v>
                </c:pt>
                <c:pt idx="122">
                  <c:v>0.169927523625618</c:v>
                </c:pt>
                <c:pt idx="123">
                  <c:v>0.121937143656542</c:v>
                </c:pt>
                <c:pt idx="124">
                  <c:v>0.15738623856858999</c:v>
                </c:pt>
                <c:pt idx="125">
                  <c:v>0.17716814999708699</c:v>
                </c:pt>
                <c:pt idx="126">
                  <c:v>7.8068171089467897E-2</c:v>
                </c:pt>
                <c:pt idx="127">
                  <c:v>7.0235271576061506E-2</c:v>
                </c:pt>
                <c:pt idx="128">
                  <c:v>0.13897092270141201</c:v>
                </c:pt>
                <c:pt idx="129">
                  <c:v>0.10767178491976501</c:v>
                </c:pt>
                <c:pt idx="130">
                  <c:v>5.1328044940206402E-2</c:v>
                </c:pt>
                <c:pt idx="131">
                  <c:v>0.11120107077969101</c:v>
                </c:pt>
                <c:pt idx="132">
                  <c:v>0.15006572357183401</c:v>
                </c:pt>
                <c:pt idx="133">
                  <c:v>0.130592520752215</c:v>
                </c:pt>
                <c:pt idx="134">
                  <c:v>0.15006572357183401</c:v>
                </c:pt>
                <c:pt idx="135">
                  <c:v>7.9257364647427594E-2</c:v>
                </c:pt>
                <c:pt idx="136">
                  <c:v>0.12461528703277</c:v>
                </c:pt>
                <c:pt idx="137">
                  <c:v>5.0247633850139001E-2</c:v>
                </c:pt>
                <c:pt idx="138">
                  <c:v>4.5512204663214102E-2</c:v>
                </c:pt>
                <c:pt idx="139">
                  <c:v>3.4117459973875101E-2</c:v>
                </c:pt>
                <c:pt idx="140">
                  <c:v>2.7579535921126101E-2</c:v>
                </c:pt>
                <c:pt idx="141">
                  <c:v>9.5225417795421596E-2</c:v>
                </c:pt>
                <c:pt idx="142">
                  <c:v>2.8413245013074102E-3</c:v>
                </c:pt>
                <c:pt idx="143">
                  <c:v>0.13668598421779299</c:v>
                </c:pt>
                <c:pt idx="144">
                  <c:v>0.115234116337726</c:v>
                </c:pt>
                <c:pt idx="145">
                  <c:v>0.115509492526984</c:v>
                </c:pt>
                <c:pt idx="146">
                  <c:v>0.13976398202541501</c:v>
                </c:pt>
                <c:pt idx="147">
                  <c:v>9.8207990747798402E-3</c:v>
                </c:pt>
                <c:pt idx="148">
                  <c:v>7.4424058568625301E-2</c:v>
                </c:pt>
                <c:pt idx="149">
                  <c:v>7.15632862341542E-3</c:v>
                </c:pt>
                <c:pt idx="150">
                  <c:v>9.5225417795421596E-2</c:v>
                </c:pt>
                <c:pt idx="151">
                  <c:v>6.61486005214523E-2</c:v>
                </c:pt>
                <c:pt idx="152">
                  <c:v>6.7356457305817394E-2</c:v>
                </c:pt>
                <c:pt idx="153">
                  <c:v>8.9454009568326002E-3</c:v>
                </c:pt>
                <c:pt idx="154">
                  <c:v>0.109864588706687</c:v>
                </c:pt>
                <c:pt idx="155">
                  <c:v>7.8057203869185299E-2</c:v>
                </c:pt>
                <c:pt idx="156">
                  <c:v>0.109665378271422</c:v>
                </c:pt>
                <c:pt idx="157">
                  <c:v>1.0451205935493301E-2</c:v>
                </c:pt>
                <c:pt idx="158">
                  <c:v>0.116435958857775</c:v>
                </c:pt>
                <c:pt idx="159">
                  <c:v>0.108699490589651</c:v>
                </c:pt>
                <c:pt idx="160">
                  <c:v>0.111824938667847</c:v>
                </c:pt>
                <c:pt idx="161">
                  <c:v>0.104655737008973</c:v>
                </c:pt>
                <c:pt idx="162">
                  <c:v>0.113923860705893</c:v>
                </c:pt>
                <c:pt idx="163">
                  <c:v>3.7164294631865602E-2</c:v>
                </c:pt>
                <c:pt idx="164">
                  <c:v>0.112111956974076</c:v>
                </c:pt>
                <c:pt idx="165">
                  <c:v>3.9009421855860503E-2</c:v>
                </c:pt>
                <c:pt idx="166">
                  <c:v>0.12461528703277</c:v>
                </c:pt>
                <c:pt idx="167">
                  <c:v>8.93001436562742E-2</c:v>
                </c:pt>
                <c:pt idx="168">
                  <c:v>0.104430286038697</c:v>
                </c:pt>
                <c:pt idx="169">
                  <c:v>7.0235271576061506E-2</c:v>
                </c:pt>
                <c:pt idx="170">
                  <c:v>7.4715795973753898E-2</c:v>
                </c:pt>
                <c:pt idx="171">
                  <c:v>0.10892947253172</c:v>
                </c:pt>
                <c:pt idx="172">
                  <c:v>6.5239836396743495E-2</c:v>
                </c:pt>
                <c:pt idx="173">
                  <c:v>0.11764756690844499</c:v>
                </c:pt>
                <c:pt idx="174">
                  <c:v>0.130592520752215</c:v>
                </c:pt>
                <c:pt idx="175">
                  <c:v>5.62127112587694E-2</c:v>
                </c:pt>
                <c:pt idx="176">
                  <c:v>0.102945734840865</c:v>
                </c:pt>
                <c:pt idx="177">
                  <c:v>2.3878406078928702E-2</c:v>
                </c:pt>
                <c:pt idx="178">
                  <c:v>9.5556315537608502E-2</c:v>
                </c:pt>
                <c:pt idx="179">
                  <c:v>6.0155202473015004E-3</c:v>
                </c:pt>
                <c:pt idx="180">
                  <c:v>0.123638685608243</c:v>
                </c:pt>
                <c:pt idx="181">
                  <c:v>6.6661167924985096E-2</c:v>
                </c:pt>
                <c:pt idx="182">
                  <c:v>9.5556315537608502E-2</c:v>
                </c:pt>
                <c:pt idx="183">
                  <c:v>4.3691117129850299E-2</c:v>
                </c:pt>
                <c:pt idx="184">
                  <c:v>0.12872899588685499</c:v>
                </c:pt>
                <c:pt idx="185">
                  <c:v>8.0570020878364998E-2</c:v>
                </c:pt>
                <c:pt idx="186">
                  <c:v>0.12872899588685499</c:v>
                </c:pt>
                <c:pt idx="187">
                  <c:v>8.3551780341825796E-2</c:v>
                </c:pt>
                <c:pt idx="188">
                  <c:v>9.3841139459114806E-2</c:v>
                </c:pt>
                <c:pt idx="189">
                  <c:v>8.46678566540639E-2</c:v>
                </c:pt>
                <c:pt idx="190">
                  <c:v>9.2770615645416402E-2</c:v>
                </c:pt>
                <c:pt idx="191">
                  <c:v>3.5972054395944197E-2</c:v>
                </c:pt>
                <c:pt idx="192">
                  <c:v>9.8045209972059399E-2</c:v>
                </c:pt>
                <c:pt idx="193">
                  <c:v>9.5225417795421596E-2</c:v>
                </c:pt>
                <c:pt idx="194">
                  <c:v>4.6560669374936699E-2</c:v>
                </c:pt>
                <c:pt idx="195">
                  <c:v>2.1092169254820801E-2</c:v>
                </c:pt>
                <c:pt idx="196">
                  <c:v>4.1537759054156603E-2</c:v>
                </c:pt>
                <c:pt idx="197">
                  <c:v>7.1396242323122694E-2</c:v>
                </c:pt>
                <c:pt idx="198">
                  <c:v>8.0480764411647199E-2</c:v>
                </c:pt>
                <c:pt idx="199">
                  <c:v>8.8101785903349994E-2</c:v>
                </c:pt>
                <c:pt idx="200">
                  <c:v>9.5556315537608502E-2</c:v>
                </c:pt>
                <c:pt idx="201">
                  <c:v>6.4617042393529694E-2</c:v>
                </c:pt>
                <c:pt idx="202">
                  <c:v>5.2634816883125497E-2</c:v>
                </c:pt>
                <c:pt idx="203">
                  <c:v>7.8281370517016002E-2</c:v>
                </c:pt>
                <c:pt idx="204">
                  <c:v>9.5225417795421596E-2</c:v>
                </c:pt>
                <c:pt idx="205">
                  <c:v>8.76123020114358E-2</c:v>
                </c:pt>
                <c:pt idx="206">
                  <c:v>7.8867976952776003E-2</c:v>
                </c:pt>
                <c:pt idx="207">
                  <c:v>7.9464567880335193E-2</c:v>
                </c:pt>
                <c:pt idx="208">
                  <c:v>7.9909868660322195E-2</c:v>
                </c:pt>
                <c:pt idx="209">
                  <c:v>7.8644625043851099E-2</c:v>
                </c:pt>
                <c:pt idx="210">
                  <c:v>7.2505169607319397E-2</c:v>
                </c:pt>
                <c:pt idx="211">
                  <c:v>6.7164474126687898E-2</c:v>
                </c:pt>
                <c:pt idx="212">
                  <c:v>9.5556315537608502E-2</c:v>
                </c:pt>
                <c:pt idx="213">
                  <c:v>2.8467218327076601E-2</c:v>
                </c:pt>
                <c:pt idx="214">
                  <c:v>4.7212287477503702E-2</c:v>
                </c:pt>
                <c:pt idx="215">
                  <c:v>1.70844160029647E-2</c:v>
                </c:pt>
                <c:pt idx="216">
                  <c:v>8.7252330758596994E-2</c:v>
                </c:pt>
                <c:pt idx="217">
                  <c:v>8.93001436562742E-2</c:v>
                </c:pt>
                <c:pt idx="218">
                  <c:v>8.2750102045249893E-2</c:v>
                </c:pt>
                <c:pt idx="219">
                  <c:v>2.9295937415921399E-2</c:v>
                </c:pt>
                <c:pt idx="220">
                  <c:v>7.6152394910631499E-2</c:v>
                </c:pt>
                <c:pt idx="221">
                  <c:v>3.2304828132027098E-2</c:v>
                </c:pt>
                <c:pt idx="222">
                  <c:v>8.0123495457455104E-2</c:v>
                </c:pt>
                <c:pt idx="223">
                  <c:v>7.0140124556010999E-2</c:v>
                </c:pt>
                <c:pt idx="224">
                  <c:v>7.5708312372283301E-2</c:v>
                </c:pt>
                <c:pt idx="225">
                  <c:v>7.9464567880335193E-2</c:v>
                </c:pt>
                <c:pt idx="226">
                  <c:v>1.3595977139452899E-2</c:v>
                </c:pt>
                <c:pt idx="227">
                  <c:v>7.6542921391395694E-2</c:v>
                </c:pt>
                <c:pt idx="228">
                  <c:v>3.6681707618836698E-2</c:v>
                </c:pt>
                <c:pt idx="229">
                  <c:v>3.7579460061886699E-2</c:v>
                </c:pt>
                <c:pt idx="230">
                  <c:v>5.6176862325885597E-2</c:v>
                </c:pt>
                <c:pt idx="231">
                  <c:v>3.5321639586768698E-2</c:v>
                </c:pt>
                <c:pt idx="232">
                  <c:v>3.3569972949995003E-2</c:v>
                </c:pt>
                <c:pt idx="233">
                  <c:v>6.6922110825911804E-2</c:v>
                </c:pt>
                <c:pt idx="234">
                  <c:v>3.7189308671152603E-2</c:v>
                </c:pt>
                <c:pt idx="235">
                  <c:v>7.4950146768131498E-2</c:v>
                </c:pt>
                <c:pt idx="236">
                  <c:v>3.7987178902648799E-2</c:v>
                </c:pt>
                <c:pt idx="237">
                  <c:v>2.25178282489069E-3</c:v>
                </c:pt>
                <c:pt idx="238">
                  <c:v>7.0384747053928998E-2</c:v>
                </c:pt>
                <c:pt idx="239">
                  <c:v>7.0315043842400698E-2</c:v>
                </c:pt>
                <c:pt idx="240">
                  <c:v>3.9368381795072703E-2</c:v>
                </c:pt>
                <c:pt idx="241">
                  <c:v>7.0235271576061506E-2</c:v>
                </c:pt>
                <c:pt idx="242">
                  <c:v>3.5355437329266E-2</c:v>
                </c:pt>
                <c:pt idx="243">
                  <c:v>3.3823745749679897E-2</c:v>
                </c:pt>
                <c:pt idx="244">
                  <c:v>5.6759427278714096E-3</c:v>
                </c:pt>
                <c:pt idx="245">
                  <c:v>7.2174038887977202E-2</c:v>
                </c:pt>
                <c:pt idx="246">
                  <c:v>7.2398729904732506E-2</c:v>
                </c:pt>
                <c:pt idx="247">
                  <c:v>7.2727203637674195E-2</c:v>
                </c:pt>
                <c:pt idx="248">
                  <c:v>2.7884229389918799E-2</c:v>
                </c:pt>
                <c:pt idx="249">
                  <c:v>4.1096041652825301E-2</c:v>
                </c:pt>
                <c:pt idx="250">
                  <c:v>5.5892775240916001E-2</c:v>
                </c:pt>
                <c:pt idx="251">
                  <c:v>6.2788310619533799E-2</c:v>
                </c:pt>
                <c:pt idx="252">
                  <c:v>3.9740544390269597E-2</c:v>
                </c:pt>
                <c:pt idx="253">
                  <c:v>3.02812423791852E-2</c:v>
                </c:pt>
                <c:pt idx="254">
                  <c:v>4.2332142489410599E-2</c:v>
                </c:pt>
                <c:pt idx="255">
                  <c:v>6.8284691529863703E-2</c:v>
                </c:pt>
                <c:pt idx="256">
                  <c:v>7.0355818766003803E-2</c:v>
                </c:pt>
                <c:pt idx="257">
                  <c:v>4.4440323359099997E-2</c:v>
                </c:pt>
                <c:pt idx="258">
                  <c:v>5.5330215902075701E-2</c:v>
                </c:pt>
                <c:pt idx="259">
                  <c:v>4.8191631916396901E-2</c:v>
                </c:pt>
                <c:pt idx="260">
                  <c:v>4.2332142489410599E-2</c:v>
                </c:pt>
                <c:pt idx="261">
                  <c:v>2.9676061388192902E-2</c:v>
                </c:pt>
                <c:pt idx="262">
                  <c:v>6.7289907520368106E-2</c:v>
                </c:pt>
                <c:pt idx="263">
                  <c:v>6.8746639290836006E-2</c:v>
                </c:pt>
                <c:pt idx="264">
                  <c:v>7.1533897144678601E-2</c:v>
                </c:pt>
                <c:pt idx="265">
                  <c:v>5.9079833187502998E-2</c:v>
                </c:pt>
                <c:pt idx="266">
                  <c:v>4.2766193937846496E-3</c:v>
                </c:pt>
                <c:pt idx="267">
                  <c:v>3.7588567349095103E-2</c:v>
                </c:pt>
                <c:pt idx="268">
                  <c:v>2.49004560480982E-2</c:v>
                </c:pt>
                <c:pt idx="269">
                  <c:v>4.7367158511675597E-2</c:v>
                </c:pt>
                <c:pt idx="270">
                  <c:v>6.1091199441678901E-2</c:v>
                </c:pt>
                <c:pt idx="271">
                  <c:v>5.69435009652621E-2</c:v>
                </c:pt>
                <c:pt idx="272">
                  <c:v>5.69435009652621E-2</c:v>
                </c:pt>
                <c:pt idx="273">
                  <c:v>4.6667053768713801E-2</c:v>
                </c:pt>
                <c:pt idx="274">
                  <c:v>1.9823277837817101E-2</c:v>
                </c:pt>
                <c:pt idx="275">
                  <c:v>6.0155202473015004E-3</c:v>
                </c:pt>
                <c:pt idx="276">
                  <c:v>4.6667053768713801E-2</c:v>
                </c:pt>
                <c:pt idx="277">
                  <c:v>5.3943021912073501E-2</c:v>
                </c:pt>
                <c:pt idx="278">
                  <c:v>9.0933933426547396E-3</c:v>
                </c:pt>
                <c:pt idx="279">
                  <c:v>5.6127528928492702E-2</c:v>
                </c:pt>
                <c:pt idx="280">
                  <c:v>5.3723464898590499E-2</c:v>
                </c:pt>
                <c:pt idx="281">
                  <c:v>7.4658764987614E-3</c:v>
                </c:pt>
                <c:pt idx="282">
                  <c:v>4.2332142489410599E-2</c:v>
                </c:pt>
                <c:pt idx="283">
                  <c:v>1.78484613553372E-2</c:v>
                </c:pt>
                <c:pt idx="284">
                  <c:v>3.3609238414963501E-2</c:v>
                </c:pt>
                <c:pt idx="285">
                  <c:v>5.6526978227560698E-2</c:v>
                </c:pt>
                <c:pt idx="286">
                  <c:v>6.087278746969E-2</c:v>
                </c:pt>
                <c:pt idx="287">
                  <c:v>3.67625025933132E-2</c:v>
                </c:pt>
                <c:pt idx="288">
                  <c:v>4.2918609422139403E-2</c:v>
                </c:pt>
                <c:pt idx="289">
                  <c:v>3.6681707618836698E-2</c:v>
                </c:pt>
                <c:pt idx="290">
                  <c:v>4.0211166674512397E-2</c:v>
                </c:pt>
                <c:pt idx="291">
                  <c:v>5.3723464898590499E-2</c:v>
                </c:pt>
                <c:pt idx="292">
                  <c:v>2.25178282489069E-3</c:v>
                </c:pt>
                <c:pt idx="293">
                  <c:v>5.1089782224443797E-2</c:v>
                </c:pt>
                <c:pt idx="294">
                  <c:v>3.0872641982194599E-2</c:v>
                </c:pt>
                <c:pt idx="295">
                  <c:v>2.7412637196633699E-2</c:v>
                </c:pt>
                <c:pt idx="296">
                  <c:v>6.9384799054302204E-3</c:v>
                </c:pt>
                <c:pt idx="297">
                  <c:v>4.9501996265754501E-2</c:v>
                </c:pt>
                <c:pt idx="298">
                  <c:v>5.2874443827518998E-2</c:v>
                </c:pt>
                <c:pt idx="299">
                  <c:v>6.8746639290836006E-2</c:v>
                </c:pt>
                <c:pt idx="300">
                  <c:v>2.4943821949883298E-2</c:v>
                </c:pt>
                <c:pt idx="301">
                  <c:v>3.5269187391717097E-2</c:v>
                </c:pt>
                <c:pt idx="302">
                  <c:v>4.9229751772670298E-2</c:v>
                </c:pt>
                <c:pt idx="303">
                  <c:v>2.4263498816504699E-2</c:v>
                </c:pt>
                <c:pt idx="304">
                  <c:v>5.3964871725037701E-2</c:v>
                </c:pt>
                <c:pt idx="305">
                  <c:v>5.1328044940206402E-2</c:v>
                </c:pt>
                <c:pt idx="306">
                  <c:v>5.93601463581808E-2</c:v>
                </c:pt>
                <c:pt idx="307">
                  <c:v>2.3048020134818999E-2</c:v>
                </c:pt>
                <c:pt idx="308">
                  <c:v>4.9166297642252298E-2</c:v>
                </c:pt>
                <c:pt idx="309">
                  <c:v>4.2772911876271698E-2</c:v>
                </c:pt>
                <c:pt idx="310">
                  <c:v>6.8211972029035797E-2</c:v>
                </c:pt>
                <c:pt idx="311">
                  <c:v>1.45407640701172E-2</c:v>
                </c:pt>
                <c:pt idx="312">
                  <c:v>4.9301455112227999E-2</c:v>
                </c:pt>
                <c:pt idx="313">
                  <c:v>4.9855632570390801E-2</c:v>
                </c:pt>
                <c:pt idx="314">
                  <c:v>5.1280887268945002E-2</c:v>
                </c:pt>
                <c:pt idx="315">
                  <c:v>2.4490180149928001E-2</c:v>
                </c:pt>
                <c:pt idx="316">
                  <c:v>6.7962180460015301E-2</c:v>
                </c:pt>
                <c:pt idx="317">
                  <c:v>5.6020240491287197E-2</c:v>
                </c:pt>
                <c:pt idx="318">
                  <c:v>5.6176862325885597E-2</c:v>
                </c:pt>
                <c:pt idx="319">
                  <c:v>6.3962483139461901E-2</c:v>
                </c:pt>
                <c:pt idx="320">
                  <c:v>5.26203795884949E-2</c:v>
                </c:pt>
                <c:pt idx="321">
                  <c:v>2.05516697034159E-2</c:v>
                </c:pt>
                <c:pt idx="322">
                  <c:v>4.6245864901572703E-2</c:v>
                </c:pt>
                <c:pt idx="323">
                  <c:v>6.4578875073053404E-2</c:v>
                </c:pt>
                <c:pt idx="324">
                  <c:v>6.7299424644153699E-2</c:v>
                </c:pt>
                <c:pt idx="325">
                  <c:v>3.1615616654808297E-2</c:v>
                </c:pt>
                <c:pt idx="326">
                  <c:v>6.6164546991945003E-2</c:v>
                </c:pt>
                <c:pt idx="327">
                  <c:v>5.0328906005412698E-2</c:v>
                </c:pt>
                <c:pt idx="328">
                  <c:v>3.0454114841415601E-2</c:v>
                </c:pt>
                <c:pt idx="329">
                  <c:v>6.5257157777029298E-2</c:v>
                </c:pt>
                <c:pt idx="330">
                  <c:v>4.5512204663214102E-2</c:v>
                </c:pt>
                <c:pt idx="331">
                  <c:v>6.5067522531317798E-2</c:v>
                </c:pt>
                <c:pt idx="332">
                  <c:v>5.0328906005412698E-2</c:v>
                </c:pt>
                <c:pt idx="333">
                  <c:v>6.8211972029035797E-2</c:v>
                </c:pt>
                <c:pt idx="334">
                  <c:v>6.7289907520368106E-2</c:v>
                </c:pt>
                <c:pt idx="335">
                  <c:v>6.6260846885130897E-2</c:v>
                </c:pt>
                <c:pt idx="336">
                  <c:v>6.83647835684352E-2</c:v>
                </c:pt>
                <c:pt idx="337">
                  <c:v>6.3214286494400598E-2</c:v>
                </c:pt>
                <c:pt idx="338">
                  <c:v>3.45880887177527E-2</c:v>
                </c:pt>
                <c:pt idx="339">
                  <c:v>5.1458704693723198E-2</c:v>
                </c:pt>
                <c:pt idx="340">
                  <c:v>6.64333819316765E-2</c:v>
                </c:pt>
                <c:pt idx="341">
                  <c:v>6.3521318193869497E-2</c:v>
                </c:pt>
                <c:pt idx="342">
                  <c:v>5.0071117154511499E-2</c:v>
                </c:pt>
                <c:pt idx="343">
                  <c:v>6.3399693739744398E-2</c:v>
                </c:pt>
                <c:pt idx="344">
                  <c:v>6.3986123646257498E-2</c:v>
                </c:pt>
                <c:pt idx="345">
                  <c:v>3.4677378373461097E-2</c:v>
                </c:pt>
                <c:pt idx="346">
                  <c:v>6.7299424644153699E-2</c:v>
                </c:pt>
                <c:pt idx="347">
                  <c:v>1.2367308385128501E-2</c:v>
                </c:pt>
                <c:pt idx="348">
                  <c:v>3.5375393096209601E-2</c:v>
                </c:pt>
                <c:pt idx="349">
                  <c:v>6.48845107133562E-2</c:v>
                </c:pt>
                <c:pt idx="350">
                  <c:v>6.4433509692849E-2</c:v>
                </c:pt>
                <c:pt idx="351">
                  <c:v>6.3944592372007295E-2</c:v>
                </c:pt>
                <c:pt idx="352">
                  <c:v>5.3723464898590499E-2</c:v>
                </c:pt>
                <c:pt idx="353">
                  <c:v>6.3361618490291802E-2</c:v>
                </c:pt>
                <c:pt idx="354">
                  <c:v>6.5018121841295906E-2</c:v>
                </c:pt>
                <c:pt idx="355">
                  <c:v>6.3227828255468105E-2</c:v>
                </c:pt>
                <c:pt idx="356">
                  <c:v>6.3067458233643001E-2</c:v>
                </c:pt>
                <c:pt idx="357">
                  <c:v>4.4670476008453801E-2</c:v>
                </c:pt>
                <c:pt idx="358">
                  <c:v>2.2894961647092999E-2</c:v>
                </c:pt>
                <c:pt idx="359">
                  <c:v>6.1091199441678901E-2</c:v>
                </c:pt>
                <c:pt idx="360">
                  <c:v>5.26203795884949E-2</c:v>
                </c:pt>
                <c:pt idx="361">
                  <c:v>3.7007419236950903E-2</c:v>
                </c:pt>
                <c:pt idx="362">
                  <c:v>4.3033507222774998E-2</c:v>
                </c:pt>
                <c:pt idx="363">
                  <c:v>1.83733922387108E-3</c:v>
                </c:pt>
                <c:pt idx="364">
                  <c:v>5.0811318143516103E-2</c:v>
                </c:pt>
                <c:pt idx="365">
                  <c:v>2.7569879210584201E-2</c:v>
                </c:pt>
                <c:pt idx="366">
                  <c:v>6.4416820439627903E-2</c:v>
                </c:pt>
                <c:pt idx="367">
                  <c:v>4.3832470476600001E-2</c:v>
                </c:pt>
                <c:pt idx="368">
                  <c:v>3.4093696951162399E-2</c:v>
                </c:pt>
                <c:pt idx="369">
                  <c:v>4.6667053768713801E-2</c:v>
                </c:pt>
                <c:pt idx="370">
                  <c:v>0</c:v>
                </c:pt>
                <c:pt idx="371">
                  <c:v>5.1970624427007298E-2</c:v>
                </c:pt>
                <c:pt idx="372">
                  <c:v>3.9443458524637598E-2</c:v>
                </c:pt>
                <c:pt idx="373">
                  <c:v>3.3401948366350603E-2</c:v>
                </c:pt>
                <c:pt idx="374">
                  <c:v>3.7006591651024198E-2</c:v>
                </c:pt>
                <c:pt idx="375">
                  <c:v>6.6028907067929802E-3</c:v>
                </c:pt>
                <c:pt idx="376">
                  <c:v>3.2000263950808003E-2</c:v>
                </c:pt>
                <c:pt idx="377">
                  <c:v>0</c:v>
                </c:pt>
                <c:pt idx="378">
                  <c:v>2.1105498073312301E-2</c:v>
                </c:pt>
                <c:pt idx="379">
                  <c:v>2.25178282489069E-3</c:v>
                </c:pt>
                <c:pt idx="380">
                  <c:v>4.7487147309079103E-2</c:v>
                </c:pt>
                <c:pt idx="381">
                  <c:v>4.0056884355212402E-2</c:v>
                </c:pt>
                <c:pt idx="382">
                  <c:v>0</c:v>
                </c:pt>
                <c:pt idx="383">
                  <c:v>2.25178282489069E-3</c:v>
                </c:pt>
                <c:pt idx="384">
                  <c:v>3.0845134346175598E-2</c:v>
                </c:pt>
                <c:pt idx="385">
                  <c:v>6.0155202473015004E-3</c:v>
                </c:pt>
                <c:pt idx="386">
                  <c:v>2.5276366090748702E-2</c:v>
                </c:pt>
                <c:pt idx="387">
                  <c:v>2.0601546336427599E-2</c:v>
                </c:pt>
                <c:pt idx="388">
                  <c:v>6.2227863028830002E-2</c:v>
                </c:pt>
                <c:pt idx="389">
                  <c:v>3.62996051473988E-2</c:v>
                </c:pt>
                <c:pt idx="390">
                  <c:v>6.2637981318867603E-3</c:v>
                </c:pt>
                <c:pt idx="391">
                  <c:v>6.1522984110526898E-3</c:v>
                </c:pt>
                <c:pt idx="392">
                  <c:v>0</c:v>
                </c:pt>
                <c:pt idx="393">
                  <c:v>2.3128241321336701E-2</c:v>
                </c:pt>
                <c:pt idx="394">
                  <c:v>4.3878890427936003E-2</c:v>
                </c:pt>
                <c:pt idx="395">
                  <c:v>3.2619916021410497E-2</c:v>
                </c:pt>
                <c:pt idx="396">
                  <c:v>2.9117609101270699E-2</c:v>
                </c:pt>
                <c:pt idx="397">
                  <c:v>3.61804434348688E-2</c:v>
                </c:pt>
                <c:pt idx="398">
                  <c:v>3.81113975286946E-2</c:v>
                </c:pt>
                <c:pt idx="399">
                  <c:v>4.6786119875417399E-2</c:v>
                </c:pt>
                <c:pt idx="400">
                  <c:v>3.0090194788102501E-2</c:v>
                </c:pt>
                <c:pt idx="401">
                  <c:v>1.5811849248209602E-2</c:v>
                </c:pt>
                <c:pt idx="402">
                  <c:v>1.5764352832022599E-2</c:v>
                </c:pt>
                <c:pt idx="403">
                  <c:v>3.5355437329266E-2</c:v>
                </c:pt>
                <c:pt idx="404">
                  <c:v>4.6511370344232E-2</c:v>
                </c:pt>
                <c:pt idx="405">
                  <c:v>4.4781861308347298E-2</c:v>
                </c:pt>
                <c:pt idx="406">
                  <c:v>4.45867000801696E-2</c:v>
                </c:pt>
                <c:pt idx="407">
                  <c:v>6.1500963963394599E-2</c:v>
                </c:pt>
                <c:pt idx="408">
                  <c:v>2.9295937415921399E-2</c:v>
                </c:pt>
                <c:pt idx="409">
                  <c:v>3.0845134346175598E-2</c:v>
                </c:pt>
                <c:pt idx="410">
                  <c:v>6.0918680207512003E-2</c:v>
                </c:pt>
                <c:pt idx="411">
                  <c:v>5.5406477151744099E-2</c:v>
                </c:pt>
                <c:pt idx="412">
                  <c:v>4.7212287477503702E-2</c:v>
                </c:pt>
                <c:pt idx="413">
                  <c:v>6.0189706496038699E-2</c:v>
                </c:pt>
                <c:pt idx="414">
                  <c:v>3.4720832517316801E-2</c:v>
                </c:pt>
                <c:pt idx="415">
                  <c:v>3.13405099523714E-2</c:v>
                </c:pt>
                <c:pt idx="416">
                  <c:v>5.8171870846752502E-2</c:v>
                </c:pt>
                <c:pt idx="417">
                  <c:v>4.6134655120656003E-2</c:v>
                </c:pt>
                <c:pt idx="418">
                  <c:v>4.6326598057231098E-2</c:v>
                </c:pt>
                <c:pt idx="419">
                  <c:v>6.0377333435968003E-2</c:v>
                </c:pt>
                <c:pt idx="420">
                  <c:v>2.5984265682741901E-2</c:v>
                </c:pt>
                <c:pt idx="421">
                  <c:v>1.7271560156128501E-2</c:v>
                </c:pt>
                <c:pt idx="422">
                  <c:v>5.9446744649257303E-2</c:v>
                </c:pt>
                <c:pt idx="423">
                  <c:v>6.1522984110526898E-3</c:v>
                </c:pt>
                <c:pt idx="424">
                  <c:v>3.3190159316195601E-2</c:v>
                </c:pt>
                <c:pt idx="425">
                  <c:v>3.6141886445010402E-2</c:v>
                </c:pt>
                <c:pt idx="426">
                  <c:v>4.5626192144563399E-2</c:v>
                </c:pt>
                <c:pt idx="427">
                  <c:v>5.21217943040998E-2</c:v>
                </c:pt>
                <c:pt idx="428">
                  <c:v>6.2311411294678598E-2</c:v>
                </c:pt>
                <c:pt idx="429">
                  <c:v>3.3234806456714998E-2</c:v>
                </c:pt>
                <c:pt idx="430">
                  <c:v>6.2609844169241299E-2</c:v>
                </c:pt>
                <c:pt idx="431">
                  <c:v>3.8573924111846097E-2</c:v>
                </c:pt>
                <c:pt idx="432">
                  <c:v>6.35103363177319E-3</c:v>
                </c:pt>
                <c:pt idx="433">
                  <c:v>3.4138477629643303E-2</c:v>
                </c:pt>
                <c:pt idx="434">
                  <c:v>6.2646450887655095E-2</c:v>
                </c:pt>
                <c:pt idx="435">
                  <c:v>1.6243803955063502E-2</c:v>
                </c:pt>
                <c:pt idx="436">
                  <c:v>4.6577011199516197E-2</c:v>
                </c:pt>
                <c:pt idx="437">
                  <c:v>5.7177313087211398E-2</c:v>
                </c:pt>
                <c:pt idx="438">
                  <c:v>1.3527469026022001E-2</c:v>
                </c:pt>
                <c:pt idx="439">
                  <c:v>3.4117459973875101E-2</c:v>
                </c:pt>
                <c:pt idx="440">
                  <c:v>4.2453845615374297E-2</c:v>
                </c:pt>
                <c:pt idx="441">
                  <c:v>5.6736650377583797E-2</c:v>
                </c:pt>
                <c:pt idx="442">
                  <c:v>1.49242369909018E-2</c:v>
                </c:pt>
                <c:pt idx="443">
                  <c:v>5.9406549009199498E-2</c:v>
                </c:pt>
                <c:pt idx="444">
                  <c:v>1.11976787939061E-2</c:v>
                </c:pt>
                <c:pt idx="445">
                  <c:v>5.3034156251800003E-2</c:v>
                </c:pt>
                <c:pt idx="446">
                  <c:v>6.2788310619533799E-2</c:v>
                </c:pt>
                <c:pt idx="447">
                  <c:v>5.9696352877744101E-2</c:v>
                </c:pt>
                <c:pt idx="448">
                  <c:v>4.6864496024183501E-2</c:v>
                </c:pt>
                <c:pt idx="449">
                  <c:v>4.47786104356767E-2</c:v>
                </c:pt>
                <c:pt idx="450">
                  <c:v>6.1281600991595402E-2</c:v>
                </c:pt>
                <c:pt idx="451">
                  <c:v>4.2454616362606501E-2</c:v>
                </c:pt>
                <c:pt idx="452">
                  <c:v>4.1984696894818201E-2</c:v>
                </c:pt>
                <c:pt idx="453">
                  <c:v>5.9406549009199498E-2</c:v>
                </c:pt>
                <c:pt idx="454">
                  <c:v>3.73130413440401E-2</c:v>
                </c:pt>
                <c:pt idx="455">
                  <c:v>1.2684750676484899E-2</c:v>
                </c:pt>
                <c:pt idx="456">
                  <c:v>2.6171875605839199E-2</c:v>
                </c:pt>
                <c:pt idx="457">
                  <c:v>4.2454616362606501E-2</c:v>
                </c:pt>
                <c:pt idx="458">
                  <c:v>4.5512204663214102E-2</c:v>
                </c:pt>
                <c:pt idx="459">
                  <c:v>2.7412637196633699E-2</c:v>
                </c:pt>
                <c:pt idx="460">
                  <c:v>5.5892775240916001E-2</c:v>
                </c:pt>
                <c:pt idx="461">
                  <c:v>4.3100813851565098E-2</c:v>
                </c:pt>
                <c:pt idx="462">
                  <c:v>5.8877342438343902E-2</c:v>
                </c:pt>
                <c:pt idx="463">
                  <c:v>5.7426979099257799E-2</c:v>
                </c:pt>
                <c:pt idx="464">
                  <c:v>3.7109872158151203E-2</c:v>
                </c:pt>
                <c:pt idx="465">
                  <c:v>3.5355437329266E-2</c:v>
                </c:pt>
                <c:pt idx="466">
                  <c:v>4.9567202641578302E-2</c:v>
                </c:pt>
                <c:pt idx="467">
                  <c:v>1.8411658455002901E-2</c:v>
                </c:pt>
                <c:pt idx="468">
                  <c:v>3.03270034225393E-2</c:v>
                </c:pt>
                <c:pt idx="469">
                  <c:v>4.0376281382195497E-2</c:v>
                </c:pt>
                <c:pt idx="470">
                  <c:v>2.67846734954468E-2</c:v>
                </c:pt>
                <c:pt idx="471">
                  <c:v>3.1818926836661897E-2</c:v>
                </c:pt>
                <c:pt idx="472">
                  <c:v>4.9409803176652702E-2</c:v>
                </c:pt>
                <c:pt idx="473">
                  <c:v>5.4049360812923497E-2</c:v>
                </c:pt>
                <c:pt idx="474">
                  <c:v>6.1979351010862098E-2</c:v>
                </c:pt>
                <c:pt idx="475">
                  <c:v>3.02630936779105E-2</c:v>
                </c:pt>
                <c:pt idx="476">
                  <c:v>9.1974664029921792E-3</c:v>
                </c:pt>
                <c:pt idx="477">
                  <c:v>5.95448199146206E-2</c:v>
                </c:pt>
                <c:pt idx="478">
                  <c:v>5.72645633502646E-2</c:v>
                </c:pt>
                <c:pt idx="479">
                  <c:v>4.5196203791721602E-2</c:v>
                </c:pt>
                <c:pt idx="480">
                  <c:v>4.7155241896005902E-2</c:v>
                </c:pt>
                <c:pt idx="481">
                  <c:v>4.0842601970423803E-2</c:v>
                </c:pt>
                <c:pt idx="482">
                  <c:v>4.5512204663214102E-2</c:v>
                </c:pt>
                <c:pt idx="483">
                  <c:v>3.7693714281971102E-2</c:v>
                </c:pt>
                <c:pt idx="484">
                  <c:v>3.5335519931959998E-2</c:v>
                </c:pt>
                <c:pt idx="485">
                  <c:v>4.1096041652825301E-2</c:v>
                </c:pt>
                <c:pt idx="486">
                  <c:v>3.4795720825620498E-2</c:v>
                </c:pt>
                <c:pt idx="487">
                  <c:v>4.2714976864413598E-2</c:v>
                </c:pt>
                <c:pt idx="488">
                  <c:v>5.6736593061889898E-2</c:v>
                </c:pt>
                <c:pt idx="489">
                  <c:v>4.8417817668285103E-2</c:v>
                </c:pt>
                <c:pt idx="490">
                  <c:v>3.3699140222843503E-2</c:v>
                </c:pt>
                <c:pt idx="491">
                  <c:v>1.78484613553372E-2</c:v>
                </c:pt>
                <c:pt idx="492">
                  <c:v>5.47789833170476E-2</c:v>
                </c:pt>
                <c:pt idx="493">
                  <c:v>2.54080274645044E-2</c:v>
                </c:pt>
                <c:pt idx="494">
                  <c:v>3.6141886445010402E-2</c:v>
                </c:pt>
                <c:pt idx="495">
                  <c:v>5.85777815254169E-2</c:v>
                </c:pt>
                <c:pt idx="496">
                  <c:v>5.6127528928492702E-2</c:v>
                </c:pt>
                <c:pt idx="497">
                  <c:v>5.49223340756241E-2</c:v>
                </c:pt>
                <c:pt idx="498">
                  <c:v>3.7693714281971102E-2</c:v>
                </c:pt>
                <c:pt idx="499">
                  <c:v>4.0394941320117797E-2</c:v>
                </c:pt>
                <c:pt idx="500">
                  <c:v>4.7056206577567698E-2</c:v>
                </c:pt>
                <c:pt idx="501">
                  <c:v>3.0845134346175598E-2</c:v>
                </c:pt>
                <c:pt idx="502">
                  <c:v>4.2810890725543803E-2</c:v>
                </c:pt>
                <c:pt idx="503">
                  <c:v>3.6681707618836698E-2</c:v>
                </c:pt>
                <c:pt idx="504">
                  <c:v>4.8138686710077302E-2</c:v>
                </c:pt>
                <c:pt idx="505">
                  <c:v>5.6368147621172801E-2</c:v>
                </c:pt>
                <c:pt idx="506">
                  <c:v>4.5647532570930703E-2</c:v>
                </c:pt>
                <c:pt idx="507">
                  <c:v>3.1997281059300997E-2</c:v>
                </c:pt>
                <c:pt idx="508">
                  <c:v>2.35271185601631E-2</c:v>
                </c:pt>
                <c:pt idx="509">
                  <c:v>2.6911248171257701E-2</c:v>
                </c:pt>
                <c:pt idx="510">
                  <c:v>5.2634816883125497E-2</c:v>
                </c:pt>
                <c:pt idx="511">
                  <c:v>1.11976787939061E-2</c:v>
                </c:pt>
                <c:pt idx="512">
                  <c:v>4.36955040533809E-2</c:v>
                </c:pt>
                <c:pt idx="513">
                  <c:v>5.4199005732633802E-2</c:v>
                </c:pt>
                <c:pt idx="514">
                  <c:v>4.6818713150597401E-2</c:v>
                </c:pt>
                <c:pt idx="515">
                  <c:v>4.0904981615064701E-2</c:v>
                </c:pt>
                <c:pt idx="516">
                  <c:v>1.73554113974526E-2</c:v>
                </c:pt>
                <c:pt idx="517">
                  <c:v>6.1522984110526898E-3</c:v>
                </c:pt>
                <c:pt idx="518">
                  <c:v>4.8510378269999703E-2</c:v>
                </c:pt>
                <c:pt idx="519">
                  <c:v>5.5488003454076097E-2</c:v>
                </c:pt>
                <c:pt idx="520">
                  <c:v>4.6934332158977098E-2</c:v>
                </c:pt>
                <c:pt idx="521">
                  <c:v>2.5938747046726E-2</c:v>
                </c:pt>
                <c:pt idx="522">
                  <c:v>5.2897238844161497E-2</c:v>
                </c:pt>
                <c:pt idx="523">
                  <c:v>5.7586653624452901E-2</c:v>
                </c:pt>
                <c:pt idx="524">
                  <c:v>5.1308659876164397E-2</c:v>
                </c:pt>
                <c:pt idx="525">
                  <c:v>3.8852853013656298E-2</c:v>
                </c:pt>
                <c:pt idx="526">
                  <c:v>3.9637160904883298E-2</c:v>
                </c:pt>
                <c:pt idx="527">
                  <c:v>1.7498406429795599E-2</c:v>
                </c:pt>
                <c:pt idx="528">
                  <c:v>1.5811849248209602E-2</c:v>
                </c:pt>
                <c:pt idx="529">
                  <c:v>1.18954341634899E-2</c:v>
                </c:pt>
                <c:pt idx="530">
                  <c:v>3.4409815248355999E-2</c:v>
                </c:pt>
                <c:pt idx="531">
                  <c:v>2.2247607263104301E-2</c:v>
                </c:pt>
                <c:pt idx="532">
                  <c:v>4.1096041652825301E-2</c:v>
                </c:pt>
                <c:pt idx="533">
                  <c:v>4.3149644098558898E-2</c:v>
                </c:pt>
                <c:pt idx="534">
                  <c:v>3.6097296737492797E-2</c:v>
                </c:pt>
                <c:pt idx="535">
                  <c:v>1.34096308697136E-2</c:v>
                </c:pt>
                <c:pt idx="536">
                  <c:v>1.79010968351546E-2</c:v>
                </c:pt>
                <c:pt idx="537">
                  <c:v>5.7426979099257799E-2</c:v>
                </c:pt>
                <c:pt idx="538">
                  <c:v>4.1153268246847598E-2</c:v>
                </c:pt>
                <c:pt idx="539">
                  <c:v>4.6667053768713801E-2</c:v>
                </c:pt>
                <c:pt idx="540">
                  <c:v>2.54743691514383E-2</c:v>
                </c:pt>
                <c:pt idx="541">
                  <c:v>5.7946428620866103E-2</c:v>
                </c:pt>
                <c:pt idx="542">
                  <c:v>3.1721914169890501E-2</c:v>
                </c:pt>
                <c:pt idx="543">
                  <c:v>4.8510378269999703E-2</c:v>
                </c:pt>
                <c:pt idx="544">
                  <c:v>4.8510378269999703E-2</c:v>
                </c:pt>
                <c:pt idx="545">
                  <c:v>4.5240864285317497E-2</c:v>
                </c:pt>
                <c:pt idx="546">
                  <c:v>2.42850829261279E-2</c:v>
                </c:pt>
                <c:pt idx="547">
                  <c:v>3.7496836482246297E-2</c:v>
                </c:pt>
                <c:pt idx="548">
                  <c:v>5.49223340756241E-2</c:v>
                </c:pt>
                <c:pt idx="549">
                  <c:v>5.4138239872118799E-2</c:v>
                </c:pt>
                <c:pt idx="550">
                  <c:v>4.0624967708177098E-2</c:v>
                </c:pt>
                <c:pt idx="551">
                  <c:v>4.7143091443473298E-2</c:v>
                </c:pt>
                <c:pt idx="552">
                  <c:v>1.8430319907004201E-2</c:v>
                </c:pt>
                <c:pt idx="553">
                  <c:v>4.0899333764065002E-2</c:v>
                </c:pt>
                <c:pt idx="554">
                  <c:v>4.8624530193247598E-2</c:v>
                </c:pt>
                <c:pt idx="555">
                  <c:v>3.9879176278489102E-2</c:v>
                </c:pt>
                <c:pt idx="556">
                  <c:v>3.8994769250101702E-2</c:v>
                </c:pt>
                <c:pt idx="557">
                  <c:v>3.1997281059300997E-2</c:v>
                </c:pt>
                <c:pt idx="558">
                  <c:v>2.6111372707733099E-2</c:v>
                </c:pt>
                <c:pt idx="559">
                  <c:v>5.64835220919492E-2</c:v>
                </c:pt>
                <c:pt idx="560">
                  <c:v>3.8852853013656298E-2</c:v>
                </c:pt>
                <c:pt idx="561">
                  <c:v>4.9756060193905903E-2</c:v>
                </c:pt>
                <c:pt idx="562">
                  <c:v>2.56334534003715E-2</c:v>
                </c:pt>
                <c:pt idx="563">
                  <c:v>4.8624530193247598E-2</c:v>
                </c:pt>
                <c:pt idx="564">
                  <c:v>5.3016230943729703E-2</c:v>
                </c:pt>
                <c:pt idx="565">
                  <c:v>4.4781726934995103E-2</c:v>
                </c:pt>
                <c:pt idx="566">
                  <c:v>2.66369036424879E-2</c:v>
                </c:pt>
                <c:pt idx="567">
                  <c:v>1.6621302433898401E-2</c:v>
                </c:pt>
                <c:pt idx="568">
                  <c:v>2.25310947584841E-2</c:v>
                </c:pt>
                <c:pt idx="569">
                  <c:v>4.04463968197031E-2</c:v>
                </c:pt>
                <c:pt idx="570">
                  <c:v>3.9801820881087802E-2</c:v>
                </c:pt>
                <c:pt idx="571">
                  <c:v>1.75447523698797E-2</c:v>
                </c:pt>
                <c:pt idx="572">
                  <c:v>2.2997010945318599E-2</c:v>
                </c:pt>
                <c:pt idx="573">
                  <c:v>3.95829430640951E-2</c:v>
                </c:pt>
                <c:pt idx="574">
                  <c:v>3.9125545808148601E-2</c:v>
                </c:pt>
                <c:pt idx="575">
                  <c:v>5.4994292106371398E-2</c:v>
                </c:pt>
                <c:pt idx="576">
                  <c:v>2.5070047870792301E-2</c:v>
                </c:pt>
                <c:pt idx="577">
                  <c:v>2.8119105299610401E-2</c:v>
                </c:pt>
                <c:pt idx="578">
                  <c:v>5.5776063674529197E-2</c:v>
                </c:pt>
                <c:pt idx="579">
                  <c:v>3.4795720825620498E-2</c:v>
                </c:pt>
                <c:pt idx="580">
                  <c:v>1.57865448529571E-2</c:v>
                </c:pt>
                <c:pt idx="581">
                  <c:v>4.0873693068124703E-2</c:v>
                </c:pt>
                <c:pt idx="582">
                  <c:v>4.8510378269999703E-2</c:v>
                </c:pt>
                <c:pt idx="583">
                  <c:v>5.3663856885302903E-2</c:v>
                </c:pt>
                <c:pt idx="584">
                  <c:v>4.8925864459543299E-2</c:v>
                </c:pt>
                <c:pt idx="585">
                  <c:v>4.0112635774340703E-2</c:v>
                </c:pt>
                <c:pt idx="586">
                  <c:v>4.7212287477503702E-2</c:v>
                </c:pt>
                <c:pt idx="587">
                  <c:v>2.07136580444072E-2</c:v>
                </c:pt>
                <c:pt idx="588">
                  <c:v>2.6111372707733099E-2</c:v>
                </c:pt>
                <c:pt idx="589">
                  <c:v>3.8198834790098203E-2</c:v>
                </c:pt>
                <c:pt idx="590">
                  <c:v>4.8323155522054399E-2</c:v>
                </c:pt>
                <c:pt idx="591">
                  <c:v>4.8624530193247598E-2</c:v>
                </c:pt>
                <c:pt idx="592">
                  <c:v>3.6582951831602199E-2</c:v>
                </c:pt>
                <c:pt idx="593">
                  <c:v>5.77623595918592E-2</c:v>
                </c:pt>
                <c:pt idx="594">
                  <c:v>5.5764985128341701E-2</c:v>
                </c:pt>
                <c:pt idx="595">
                  <c:v>4.9093571812929802E-2</c:v>
                </c:pt>
                <c:pt idx="596">
                  <c:v>3.1721914169890501E-2</c:v>
                </c:pt>
                <c:pt idx="597">
                  <c:v>4.4663486151618997E-2</c:v>
                </c:pt>
                <c:pt idx="598">
                  <c:v>2.2894961647092999E-2</c:v>
                </c:pt>
                <c:pt idx="599">
                  <c:v>5.0893759728560299E-2</c:v>
                </c:pt>
                <c:pt idx="600">
                  <c:v>2.1412443314454899E-2</c:v>
                </c:pt>
                <c:pt idx="601">
                  <c:v>1.7226192384541501E-2</c:v>
                </c:pt>
                <c:pt idx="602">
                  <c:v>3.4249063652524801E-2</c:v>
                </c:pt>
                <c:pt idx="603">
                  <c:v>2.8567741642942301E-2</c:v>
                </c:pt>
                <c:pt idx="604">
                  <c:v>2.41928387574908E-2</c:v>
                </c:pt>
                <c:pt idx="605">
                  <c:v>2.0953874878495302E-2</c:v>
                </c:pt>
                <c:pt idx="606">
                  <c:v>2.25310947584841E-2</c:v>
                </c:pt>
                <c:pt idx="607">
                  <c:v>5.4178925422136898E-2</c:v>
                </c:pt>
                <c:pt idx="608">
                  <c:v>5.3020684548311402E-2</c:v>
                </c:pt>
                <c:pt idx="609">
                  <c:v>5.7707108448788097E-2</c:v>
                </c:pt>
                <c:pt idx="610">
                  <c:v>5.4199005732633802E-2</c:v>
                </c:pt>
                <c:pt idx="611">
                  <c:v>5.3683644532801097E-2</c:v>
                </c:pt>
                <c:pt idx="612">
                  <c:v>3.4117459973875101E-2</c:v>
                </c:pt>
                <c:pt idx="613">
                  <c:v>3.1932925629799901E-2</c:v>
                </c:pt>
                <c:pt idx="614">
                  <c:v>2.7820249868876799E-2</c:v>
                </c:pt>
                <c:pt idx="615">
                  <c:v>2.6847608448042699E-2</c:v>
                </c:pt>
                <c:pt idx="616">
                  <c:v>5.3020684548311402E-2</c:v>
                </c:pt>
                <c:pt idx="617">
                  <c:v>3.5170217602808002E-2</c:v>
                </c:pt>
                <c:pt idx="618">
                  <c:v>2.7792416902210199E-2</c:v>
                </c:pt>
                <c:pt idx="619">
                  <c:v>4.9409803176652702E-2</c:v>
                </c:pt>
                <c:pt idx="620">
                  <c:v>2.18863946561372E-2</c:v>
                </c:pt>
                <c:pt idx="621">
                  <c:v>3.1374067137819199E-2</c:v>
                </c:pt>
                <c:pt idx="622">
                  <c:v>3.4371868721877703E-2</c:v>
                </c:pt>
                <c:pt idx="623">
                  <c:v>2.3845660007248502E-2</c:v>
                </c:pt>
                <c:pt idx="624">
                  <c:v>2.78982584657596E-2</c:v>
                </c:pt>
                <c:pt idx="625">
                  <c:v>5.4199005732633802E-2</c:v>
                </c:pt>
                <c:pt idx="626">
                  <c:v>3.5145967153995497E-2</c:v>
                </c:pt>
                <c:pt idx="627">
                  <c:v>2.8557447719265699E-2</c:v>
                </c:pt>
                <c:pt idx="628">
                  <c:v>2.2531104758484102E-2</c:v>
                </c:pt>
                <c:pt idx="629">
                  <c:v>3.4117459973875101E-2</c:v>
                </c:pt>
                <c:pt idx="630">
                  <c:v>4.9409803176652702E-2</c:v>
                </c:pt>
                <c:pt idx="631">
                  <c:v>4.8624530193247598E-2</c:v>
                </c:pt>
                <c:pt idx="632">
                  <c:v>3.23474582565643E-2</c:v>
                </c:pt>
                <c:pt idx="633">
                  <c:v>3.59129596396476E-2</c:v>
                </c:pt>
                <c:pt idx="634">
                  <c:v>3.4057991242124101E-2</c:v>
                </c:pt>
                <c:pt idx="635">
                  <c:v>4.8624530193247598E-2</c:v>
                </c:pt>
                <c:pt idx="636">
                  <c:v>5.0902985611708203E-2</c:v>
                </c:pt>
                <c:pt idx="637">
                  <c:v>3.3190159316195601E-2</c:v>
                </c:pt>
                <c:pt idx="638">
                  <c:v>1.5892759140952999E-2</c:v>
                </c:pt>
                <c:pt idx="639">
                  <c:v>4.4897539563677001E-2</c:v>
                </c:pt>
                <c:pt idx="640">
                  <c:v>2.8108485667843901E-2</c:v>
                </c:pt>
                <c:pt idx="641">
                  <c:v>2.61113827077331E-2</c:v>
                </c:pt>
                <c:pt idx="642">
                  <c:v>2.09659940499295E-2</c:v>
                </c:pt>
                <c:pt idx="643">
                  <c:v>3.02812423791852E-2</c:v>
                </c:pt>
                <c:pt idx="644">
                  <c:v>3.7693714281971102E-2</c:v>
                </c:pt>
                <c:pt idx="645">
                  <c:v>5.13730477273526E-2</c:v>
                </c:pt>
                <c:pt idx="646">
                  <c:v>5.1328044940206402E-2</c:v>
                </c:pt>
                <c:pt idx="647">
                  <c:v>5.5892775240916001E-2</c:v>
                </c:pt>
                <c:pt idx="648">
                  <c:v>3.4069373878322602E-2</c:v>
                </c:pt>
                <c:pt idx="649">
                  <c:v>2.78541857793277E-2</c:v>
                </c:pt>
                <c:pt idx="650">
                  <c:v>2.1830056134273999E-2</c:v>
                </c:pt>
                <c:pt idx="651">
                  <c:v>2.5904812561526901E-2</c:v>
                </c:pt>
                <c:pt idx="652">
                  <c:v>2.89686037783893E-2</c:v>
                </c:pt>
                <c:pt idx="653">
                  <c:v>5.2044881028428802E-2</c:v>
                </c:pt>
                <c:pt idx="654">
                  <c:v>1.8893447850654201E-2</c:v>
                </c:pt>
                <c:pt idx="655">
                  <c:v>5.1136132822901699E-2</c:v>
                </c:pt>
                <c:pt idx="656">
                  <c:v>3.1818926836661897E-2</c:v>
                </c:pt>
                <c:pt idx="657">
                  <c:v>2.5678240635477599E-2</c:v>
                </c:pt>
                <c:pt idx="658">
                  <c:v>2.9904016103384501E-2</c:v>
                </c:pt>
                <c:pt idx="659">
                  <c:v>5.3943021912073501E-2</c:v>
                </c:pt>
                <c:pt idx="660">
                  <c:v>5.1328044940206402E-2</c:v>
                </c:pt>
                <c:pt idx="661">
                  <c:v>2.25310947584841E-2</c:v>
                </c:pt>
                <c:pt idx="662">
                  <c:v>5.2634816883125497E-2</c:v>
                </c:pt>
                <c:pt idx="663">
                  <c:v>4.9567202641578302E-2</c:v>
                </c:pt>
                <c:pt idx="664">
                  <c:v>2.96354992468836E-2</c:v>
                </c:pt>
                <c:pt idx="665">
                  <c:v>2.83681961129073E-2</c:v>
                </c:pt>
                <c:pt idx="666">
                  <c:v>2.9903749806436099E-2</c:v>
                </c:pt>
                <c:pt idx="667">
                  <c:v>3.02398108943761E-2</c:v>
                </c:pt>
                <c:pt idx="668">
                  <c:v>3.0641556407929E-2</c:v>
                </c:pt>
                <c:pt idx="669">
                  <c:v>2.8402178219941E-2</c:v>
                </c:pt>
                <c:pt idx="670">
                  <c:v>3.2010153188589401E-2</c:v>
                </c:pt>
                <c:pt idx="671">
                  <c:v>3.1617380386476698E-2</c:v>
                </c:pt>
                <c:pt idx="672">
                  <c:v>2.77138528264213E-2</c:v>
                </c:pt>
                <c:pt idx="673">
                  <c:v>5.1458704693723198E-2</c:v>
                </c:pt>
                <c:pt idx="674">
                  <c:v>5.2389802261713199E-2</c:v>
                </c:pt>
                <c:pt idx="675">
                  <c:v>3.02812423791852E-2</c:v>
                </c:pt>
                <c:pt idx="676">
                  <c:v>5.26203795884949E-2</c:v>
                </c:pt>
                <c:pt idx="677">
                  <c:v>5.1145945009735502E-2</c:v>
                </c:pt>
                <c:pt idx="678">
                  <c:v>2.68114937709527E-2</c:v>
                </c:pt>
                <c:pt idx="679">
                  <c:v>5.0328906005412698E-2</c:v>
                </c:pt>
                <c:pt idx="680">
                  <c:v>3.3041840800168303E-2</c:v>
                </c:pt>
                <c:pt idx="681">
                  <c:v>2.86126764745647E-2</c:v>
                </c:pt>
                <c:pt idx="682">
                  <c:v>2.8402178219941E-2</c:v>
                </c:pt>
                <c:pt idx="683">
                  <c:v>5.2352492821472398E-2</c:v>
                </c:pt>
                <c:pt idx="684">
                  <c:v>2.99007865546831E-2</c:v>
                </c:pt>
                <c:pt idx="685">
                  <c:v>2.6111372707733099E-2</c:v>
                </c:pt>
                <c:pt idx="686">
                  <c:v>2.7898248465759602E-2</c:v>
                </c:pt>
                <c:pt idx="687">
                  <c:v>3.3190159316195601E-2</c:v>
                </c:pt>
                <c:pt idx="688">
                  <c:v>2.9940544906124002E-2</c:v>
                </c:pt>
                <c:pt idx="689">
                  <c:v>3.02398108943761E-2</c:v>
                </c:pt>
                <c:pt idx="690">
                  <c:v>2.7898248465759602E-2</c:v>
                </c:pt>
                <c:pt idx="691">
                  <c:v>5.0328906005412698E-2</c:v>
                </c:pt>
                <c:pt idx="692">
                  <c:v>3.20325217744745E-2</c:v>
                </c:pt>
                <c:pt idx="693">
                  <c:v>5.26203795884949E-2</c:v>
                </c:pt>
                <c:pt idx="694">
                  <c:v>2.7898248465759602E-2</c:v>
                </c:pt>
                <c:pt idx="695">
                  <c:v>2.9903345456500401E-2</c:v>
                </c:pt>
                <c:pt idx="696">
                  <c:v>4.9945589682968299E-2</c:v>
                </c:pt>
                <c:pt idx="697">
                  <c:v>2.9886284860817201E-2</c:v>
                </c:pt>
                <c:pt idx="698">
                  <c:v>5.26203795884949E-2</c:v>
                </c:pt>
                <c:pt idx="699">
                  <c:v>5.2724047354380001E-2</c:v>
                </c:pt>
                <c:pt idx="700">
                  <c:v>5.0328906005412698E-2</c:v>
                </c:pt>
                <c:pt idx="701">
                  <c:v>5.0491862208018698E-2</c:v>
                </c:pt>
                <c:pt idx="702">
                  <c:v>2.99035710593509E-2</c:v>
                </c:pt>
                <c:pt idx="703">
                  <c:v>3.4795720825620498E-2</c:v>
                </c:pt>
                <c:pt idx="704">
                  <c:v>3.4117459973875101E-2</c:v>
                </c:pt>
                <c:pt idx="705">
                  <c:v>2.8436062924124698E-2</c:v>
                </c:pt>
                <c:pt idx="706">
                  <c:v>2.9903561059350901E-2</c:v>
                </c:pt>
                <c:pt idx="707">
                  <c:v>2.98235038345562E-2</c:v>
                </c:pt>
                <c:pt idx="708">
                  <c:v>5.1328044940206402E-2</c:v>
                </c:pt>
                <c:pt idx="709">
                  <c:v>5.1945844030022101E-2</c:v>
                </c:pt>
                <c:pt idx="710">
                  <c:v>2.7466238448938501E-2</c:v>
                </c:pt>
                <c:pt idx="711">
                  <c:v>5.0138102608018702E-2</c:v>
                </c:pt>
                <c:pt idx="712">
                  <c:v>2.7792416902210199E-2</c:v>
                </c:pt>
                <c:pt idx="713">
                  <c:v>2.7792416902210199E-2</c:v>
                </c:pt>
                <c:pt idx="714">
                  <c:v>5.0902985611708203E-2</c:v>
                </c:pt>
                <c:pt idx="715">
                  <c:v>2.7460578760984702E-2</c:v>
                </c:pt>
                <c:pt idx="716">
                  <c:v>3.0795026241956298E-2</c:v>
                </c:pt>
                <c:pt idx="717">
                  <c:v>2.9903345456500401E-2</c:v>
                </c:pt>
                <c:pt idx="718">
                  <c:v>2.99035599408356E-2</c:v>
                </c:pt>
                <c:pt idx="719">
                  <c:v>5.08346496919218E-2</c:v>
                </c:pt>
                <c:pt idx="720">
                  <c:v>5.1145945009735502E-2</c:v>
                </c:pt>
                <c:pt idx="721">
                  <c:v>3.44206616011168E-2</c:v>
                </c:pt>
                <c:pt idx="722">
                  <c:v>4.97571333429472E-2</c:v>
                </c:pt>
                <c:pt idx="723">
                  <c:v>2.9904016103384501E-2</c:v>
                </c:pt>
                <c:pt idx="724">
                  <c:v>3.3872235771912201E-2</c:v>
                </c:pt>
                <c:pt idx="725">
                  <c:v>5.0328906005412698E-2</c:v>
                </c:pt>
                <c:pt idx="726">
                  <c:v>3.4371868721877703E-2</c:v>
                </c:pt>
                <c:pt idx="727">
                  <c:v>2.9761650650897802E-2</c:v>
                </c:pt>
                <c:pt idx="728">
                  <c:v>3.02812423791852E-2</c:v>
                </c:pt>
                <c:pt idx="729">
                  <c:v>2.9894314660071E-2</c:v>
                </c:pt>
                <c:pt idx="730">
                  <c:v>2.9902962405493901E-2</c:v>
                </c:pt>
                <c:pt idx="731">
                  <c:v>5.0328906005412698E-2</c:v>
                </c:pt>
                <c:pt idx="732">
                  <c:v>4.9567202641578302E-2</c:v>
                </c:pt>
                <c:pt idx="733">
                  <c:v>2.2247607263104301E-2</c:v>
                </c:pt>
                <c:pt idx="734">
                  <c:v>3.4117459973875101E-2</c:v>
                </c:pt>
                <c:pt idx="735">
                  <c:v>2.8779501230565101E-2</c:v>
                </c:pt>
                <c:pt idx="736">
                  <c:v>2.8881577747297601E-2</c:v>
                </c:pt>
                <c:pt idx="737">
                  <c:v>3.44206616011168E-2</c:v>
                </c:pt>
                <c:pt idx="738">
                  <c:v>3.0705267745254301E-2</c:v>
                </c:pt>
                <c:pt idx="739">
                  <c:v>2.9904026103384499E-2</c:v>
                </c:pt>
                <c:pt idx="740">
                  <c:v>2.7569879210584201E-2</c:v>
                </c:pt>
                <c:pt idx="741">
                  <c:v>2.9180521125241402E-2</c:v>
                </c:pt>
                <c:pt idx="742">
                  <c:v>2.9900796554683098E-2</c:v>
                </c:pt>
                <c:pt idx="743">
                  <c:v>2.99033554565004E-2</c:v>
                </c:pt>
                <c:pt idx="744">
                  <c:v>3.1924403130533699E-2</c:v>
                </c:pt>
                <c:pt idx="745">
                  <c:v>2.9180521125241402E-2</c:v>
                </c:pt>
                <c:pt idx="746">
                  <c:v>2.9823513834556201E-2</c:v>
                </c:pt>
                <c:pt idx="747">
                  <c:v>2.9903739806436101E-2</c:v>
                </c:pt>
                <c:pt idx="748">
                  <c:v>2.9903943453114201E-2</c:v>
                </c:pt>
                <c:pt idx="749">
                  <c:v>2.9904016103384501E-2</c:v>
                </c:pt>
                <c:pt idx="750">
                  <c:v>5.0902985611708203E-2</c:v>
                </c:pt>
                <c:pt idx="751">
                  <c:v>3.02812423791852E-2</c:v>
                </c:pt>
                <c:pt idx="752">
                  <c:v>5.0138102608018702E-2</c:v>
                </c:pt>
                <c:pt idx="753">
                  <c:v>2.9142503289235899E-2</c:v>
                </c:pt>
                <c:pt idx="754">
                  <c:v>3.4212171989332303E-2</c:v>
                </c:pt>
                <c:pt idx="755">
                  <c:v>2.99007865546831E-2</c:v>
                </c:pt>
                <c:pt idx="756">
                  <c:v>4.9409803176652702E-2</c:v>
                </c:pt>
                <c:pt idx="757">
                  <c:v>5.0328906005412698E-2</c:v>
                </c:pt>
                <c:pt idx="758">
                  <c:v>3.44206616011168E-2</c:v>
                </c:pt>
                <c:pt idx="759">
                  <c:v>3.02812423791852E-2</c:v>
                </c:pt>
                <c:pt idx="760">
                  <c:v>2.9669240376809899E-2</c:v>
                </c:pt>
                <c:pt idx="761">
                  <c:v>2.9886284860817201E-2</c:v>
                </c:pt>
                <c:pt idx="762">
                  <c:v>2.9904042647938899E-2</c:v>
                </c:pt>
                <c:pt idx="763">
                  <c:v>3.4795720825620498E-2</c:v>
                </c:pt>
                <c:pt idx="764">
                  <c:v>2.9669240376809899E-2</c:v>
                </c:pt>
                <c:pt idx="765">
                  <c:v>2.98862948608172E-2</c:v>
                </c:pt>
                <c:pt idx="766">
                  <c:v>3.12140591506056E-2</c:v>
                </c:pt>
                <c:pt idx="767">
                  <c:v>2.9940009180830202E-2</c:v>
                </c:pt>
                <c:pt idx="768">
                  <c:v>2.8746834199002199E-2</c:v>
                </c:pt>
                <c:pt idx="769">
                  <c:v>3.00415366368629E-2</c:v>
                </c:pt>
                <c:pt idx="770">
                  <c:v>2.91805311252414E-2</c:v>
                </c:pt>
                <c:pt idx="771">
                  <c:v>2.9902962405493901E-2</c:v>
                </c:pt>
                <c:pt idx="772">
                  <c:v>2.9903345456500401E-2</c:v>
                </c:pt>
                <c:pt idx="773">
                  <c:v>2.9903563756359101E-2</c:v>
                </c:pt>
                <c:pt idx="774">
                  <c:v>2.9903943453114201E-2</c:v>
                </c:pt>
                <c:pt idx="775">
                  <c:v>2.9904016103384501E-2</c:v>
                </c:pt>
                <c:pt idx="776">
                  <c:v>2.9903561059350901E-2</c:v>
                </c:pt>
                <c:pt idx="777">
                  <c:v>2.98235038345562E-2</c:v>
                </c:pt>
                <c:pt idx="778">
                  <c:v>2.9903477303889502E-2</c:v>
                </c:pt>
                <c:pt idx="779">
                  <c:v>2.9903558497095799E-2</c:v>
                </c:pt>
                <c:pt idx="780">
                  <c:v>2.99007865546831E-2</c:v>
                </c:pt>
                <c:pt idx="781">
                  <c:v>2.9902962405493901E-2</c:v>
                </c:pt>
                <c:pt idx="782">
                  <c:v>2.9903541791509398E-2</c:v>
                </c:pt>
                <c:pt idx="783">
                  <c:v>5.2044881028428802E-2</c:v>
                </c:pt>
                <c:pt idx="784">
                  <c:v>2.96692503768099E-2</c:v>
                </c:pt>
                <c:pt idx="785">
                  <c:v>2.98235038345562E-2</c:v>
                </c:pt>
                <c:pt idx="786">
                  <c:v>2.99035537563591E-2</c:v>
                </c:pt>
                <c:pt idx="787">
                  <c:v>5.1328044940206402E-2</c:v>
                </c:pt>
                <c:pt idx="788">
                  <c:v>3.44206616011168E-2</c:v>
                </c:pt>
                <c:pt idx="789">
                  <c:v>5.2352492821472398E-2</c:v>
                </c:pt>
                <c:pt idx="790">
                  <c:v>2.9903561059350901E-2</c:v>
                </c:pt>
                <c:pt idx="791">
                  <c:v>2.9669240376809899E-2</c:v>
                </c:pt>
                <c:pt idx="792">
                  <c:v>2.89941918583103E-2</c:v>
                </c:pt>
                <c:pt idx="793">
                  <c:v>2.99034873038895E-2</c:v>
                </c:pt>
                <c:pt idx="794">
                  <c:v>2.99035537563591E-2</c:v>
                </c:pt>
                <c:pt idx="795">
                  <c:v>2.9903943453114201E-2</c:v>
                </c:pt>
                <c:pt idx="796">
                  <c:v>2.9894304660071001E-2</c:v>
                </c:pt>
                <c:pt idx="797">
                  <c:v>2.99035599408356E-2</c:v>
                </c:pt>
                <c:pt idx="798">
                  <c:v>2.9904026103384499E-2</c:v>
                </c:pt>
                <c:pt idx="799">
                  <c:v>2.98178741331197E-2</c:v>
                </c:pt>
                <c:pt idx="800">
                  <c:v>2.9903541791509398E-2</c:v>
                </c:pt>
                <c:pt idx="801">
                  <c:v>2.99035599408356E-2</c:v>
                </c:pt>
                <c:pt idx="802">
                  <c:v>2.9903953453114199E-2</c:v>
                </c:pt>
                <c:pt idx="803">
                  <c:v>2.9903561059350901E-2</c:v>
                </c:pt>
                <c:pt idx="804">
                  <c:v>2.8799907812201399E-2</c:v>
                </c:pt>
                <c:pt idx="805">
                  <c:v>2.9903541791509398E-2</c:v>
                </c:pt>
                <c:pt idx="806">
                  <c:v>2.9903739806436101E-2</c:v>
                </c:pt>
                <c:pt idx="807">
                  <c:v>2.99035517915094E-2</c:v>
                </c:pt>
                <c:pt idx="808">
                  <c:v>2.86126764745647E-2</c:v>
                </c:pt>
                <c:pt idx="809">
                  <c:v>2.9894304660071001E-2</c:v>
                </c:pt>
                <c:pt idx="810">
                  <c:v>2.9903477303889502E-2</c:v>
                </c:pt>
                <c:pt idx="811">
                  <c:v>2.88740525044772E-2</c:v>
                </c:pt>
                <c:pt idx="812">
                  <c:v>2.9180521125241402E-2</c:v>
                </c:pt>
                <c:pt idx="813">
                  <c:v>2.9903569940835598E-2</c:v>
                </c:pt>
                <c:pt idx="814">
                  <c:v>2.9903558497095799E-2</c:v>
                </c:pt>
                <c:pt idx="815">
                  <c:v>2.99035684970958E-2</c:v>
                </c:pt>
                <c:pt idx="816">
                  <c:v>2.9902972405493899E-2</c:v>
                </c:pt>
                <c:pt idx="817">
                  <c:v>2.99035537563591E-2</c:v>
                </c:pt>
                <c:pt idx="818">
                  <c:v>2.9904042647938899E-2</c:v>
                </c:pt>
                <c:pt idx="819">
                  <c:v>2.9904016103384501E-2</c:v>
                </c:pt>
                <c:pt idx="820">
                  <c:v>2.9894304660071001E-2</c:v>
                </c:pt>
                <c:pt idx="821">
                  <c:v>2.9904042647938899E-2</c:v>
                </c:pt>
                <c:pt idx="822">
                  <c:v>2.9904052647938901E-2</c:v>
                </c:pt>
                <c:pt idx="823">
                  <c:v>2.9903561059350901E-2</c:v>
                </c:pt>
                <c:pt idx="824">
                  <c:v>2.9886284860817201E-2</c:v>
                </c:pt>
                <c:pt idx="825">
                  <c:v>2.9903558497095799E-2</c:v>
                </c:pt>
                <c:pt idx="826">
                  <c:v>2.9903739806436101E-2</c:v>
                </c:pt>
                <c:pt idx="827">
                  <c:v>2.9904016103384501E-2</c:v>
                </c:pt>
                <c:pt idx="828">
                  <c:v>2.9903477303889502E-2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F6-4FDF-8EFF-B201A4BD7DCF}"/>
            </c:ext>
          </c:extLst>
        </c:ser>
        <c:ser>
          <c:idx val="0"/>
          <c:order val="2"/>
          <c:tx>
            <c:v>Accuracy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6"/>
                </a:solidFill>
                <a:round/>
                <a:tailEnd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FDF-8EFF-B201A4BD7DCF}"/>
              </c:ext>
            </c:extLst>
          </c:dPt>
          <c:val>
            <c:numRef>
              <c:f>Foglio2!$D$2:$D$830</c:f>
              <c:numCache>
                <c:formatCode>0.0</c:formatCode>
                <c:ptCount val="829"/>
                <c:pt idx="0">
                  <c:v>0.52507936507936503</c:v>
                </c:pt>
                <c:pt idx="1">
                  <c:v>0.54174603174603098</c:v>
                </c:pt>
                <c:pt idx="2">
                  <c:v>0.54880952380952297</c:v>
                </c:pt>
                <c:pt idx="3">
                  <c:v>0.55801587301587297</c:v>
                </c:pt>
                <c:pt idx="4">
                  <c:v>0.55857142857142805</c:v>
                </c:pt>
                <c:pt idx="5">
                  <c:v>0.56333333333333302</c:v>
                </c:pt>
                <c:pt idx="6">
                  <c:v>0.56563492063492005</c:v>
                </c:pt>
                <c:pt idx="7">
                  <c:v>0.56801587301587197</c:v>
                </c:pt>
                <c:pt idx="8">
                  <c:v>0.57079365079364996</c:v>
                </c:pt>
                <c:pt idx="9">
                  <c:v>0.57150793650793597</c:v>
                </c:pt>
                <c:pt idx="10">
                  <c:v>0.59023809523809501</c:v>
                </c:pt>
                <c:pt idx="11">
                  <c:v>0.60222222222222199</c:v>
                </c:pt>
                <c:pt idx="12">
                  <c:v>0.63</c:v>
                </c:pt>
                <c:pt idx="13">
                  <c:v>0.65325396825396798</c:v>
                </c:pt>
                <c:pt idx="14">
                  <c:v>0.66055555555555501</c:v>
                </c:pt>
                <c:pt idx="15">
                  <c:v>0.66944444444444395</c:v>
                </c:pt>
                <c:pt idx="16">
                  <c:v>0.67</c:v>
                </c:pt>
                <c:pt idx="17">
                  <c:v>0.67500000000000004</c:v>
                </c:pt>
                <c:pt idx="18">
                  <c:v>0.68063492063492004</c:v>
                </c:pt>
                <c:pt idx="19">
                  <c:v>0.681111111111111</c:v>
                </c:pt>
                <c:pt idx="20">
                  <c:v>0.68230158730158696</c:v>
                </c:pt>
                <c:pt idx="21">
                  <c:v>0.683253968253968</c:v>
                </c:pt>
                <c:pt idx="22">
                  <c:v>0.68642857142857105</c:v>
                </c:pt>
                <c:pt idx="23">
                  <c:v>0.68761904761904702</c:v>
                </c:pt>
                <c:pt idx="24">
                  <c:v>0.69063492063492005</c:v>
                </c:pt>
                <c:pt idx="25">
                  <c:v>0.69119047619047602</c:v>
                </c:pt>
                <c:pt idx="26">
                  <c:v>0.69150793650793596</c:v>
                </c:pt>
                <c:pt idx="27">
                  <c:v>0.691746031746031</c:v>
                </c:pt>
                <c:pt idx="28">
                  <c:v>0.69642857142857095</c:v>
                </c:pt>
                <c:pt idx="29">
                  <c:v>0.70087301587301598</c:v>
                </c:pt>
                <c:pt idx="30">
                  <c:v>0.70150793650793597</c:v>
                </c:pt>
                <c:pt idx="31">
                  <c:v>0.70261904761904703</c:v>
                </c:pt>
                <c:pt idx="32">
                  <c:v>0.705952380952381</c:v>
                </c:pt>
                <c:pt idx="33">
                  <c:v>0.70642857142857096</c:v>
                </c:pt>
                <c:pt idx="34">
                  <c:v>0.70698412698412605</c:v>
                </c:pt>
                <c:pt idx="35">
                  <c:v>0.70857142857142796</c:v>
                </c:pt>
                <c:pt idx="36">
                  <c:v>0.70888888888888801</c:v>
                </c:pt>
                <c:pt idx="37">
                  <c:v>0.70928571428571396</c:v>
                </c:pt>
                <c:pt idx="38">
                  <c:v>0.70976190476190404</c:v>
                </c:pt>
                <c:pt idx="39">
                  <c:v>0.71396825396825403</c:v>
                </c:pt>
                <c:pt idx="40">
                  <c:v>0.71746031746031702</c:v>
                </c:pt>
                <c:pt idx="41">
                  <c:v>0.72007936507936499</c:v>
                </c:pt>
                <c:pt idx="42">
                  <c:v>0.72047619047619005</c:v>
                </c:pt>
                <c:pt idx="43">
                  <c:v>0.72142857142857097</c:v>
                </c:pt>
                <c:pt idx="44">
                  <c:v>0.72214285714285698</c:v>
                </c:pt>
                <c:pt idx="45">
                  <c:v>0.722301587301587</c:v>
                </c:pt>
                <c:pt idx="46">
                  <c:v>0.72452380952380901</c:v>
                </c:pt>
                <c:pt idx="47">
                  <c:v>0.72492063492063497</c:v>
                </c:pt>
                <c:pt idx="48">
                  <c:v>0.72499999999999998</c:v>
                </c:pt>
                <c:pt idx="49">
                  <c:v>0.72634920634920597</c:v>
                </c:pt>
                <c:pt idx="50">
                  <c:v>0.72650793650793599</c:v>
                </c:pt>
                <c:pt idx="51">
                  <c:v>0.73087301587301501</c:v>
                </c:pt>
                <c:pt idx="52">
                  <c:v>0.73214285714285698</c:v>
                </c:pt>
                <c:pt idx="53">
                  <c:v>0.73452380952380902</c:v>
                </c:pt>
                <c:pt idx="54">
                  <c:v>0.735079365079365</c:v>
                </c:pt>
                <c:pt idx="55">
                  <c:v>0.737936507936508</c:v>
                </c:pt>
                <c:pt idx="56">
                  <c:v>0.73952380952380903</c:v>
                </c:pt>
                <c:pt idx="57">
                  <c:v>0.740079365079365</c:v>
                </c:pt>
                <c:pt idx="58">
                  <c:v>0.74095238095238003</c:v>
                </c:pt>
                <c:pt idx="59">
                  <c:v>0.74293650793650701</c:v>
                </c:pt>
                <c:pt idx="60">
                  <c:v>0.74507936507936501</c:v>
                </c:pt>
                <c:pt idx="61">
                  <c:v>0.74523809523809503</c:v>
                </c:pt>
                <c:pt idx="62">
                  <c:v>0.745714285714285</c:v>
                </c:pt>
                <c:pt idx="63">
                  <c:v>0.74626984126984097</c:v>
                </c:pt>
                <c:pt idx="64">
                  <c:v>0.746428571428571</c:v>
                </c:pt>
                <c:pt idx="65">
                  <c:v>0.74698412698412597</c:v>
                </c:pt>
                <c:pt idx="66">
                  <c:v>0.74698412698412697</c:v>
                </c:pt>
                <c:pt idx="67">
                  <c:v>0.74746031746031705</c:v>
                </c:pt>
                <c:pt idx="68">
                  <c:v>0.74809523809523804</c:v>
                </c:pt>
                <c:pt idx="69">
                  <c:v>0.74817460317460305</c:v>
                </c:pt>
                <c:pt idx="70">
                  <c:v>0.748571428571428</c:v>
                </c:pt>
                <c:pt idx="71">
                  <c:v>0.75079365079365001</c:v>
                </c:pt>
                <c:pt idx="72">
                  <c:v>0.751428571428571</c:v>
                </c:pt>
                <c:pt idx="73">
                  <c:v>0.75634920634920599</c:v>
                </c:pt>
                <c:pt idx="74">
                  <c:v>0.75896825396825396</c:v>
                </c:pt>
                <c:pt idx="75">
                  <c:v>0.76007936507936502</c:v>
                </c:pt>
                <c:pt idx="76">
                  <c:v>0.762063492063492</c:v>
                </c:pt>
                <c:pt idx="77">
                  <c:v>0.76293650793650802</c:v>
                </c:pt>
                <c:pt idx="78">
                  <c:v>0.76444444444444404</c:v>
                </c:pt>
                <c:pt idx="79">
                  <c:v>0.76761904761904698</c:v>
                </c:pt>
                <c:pt idx="80">
                  <c:v>0.76865079365079303</c:v>
                </c:pt>
                <c:pt idx="81">
                  <c:v>0.76912698412698399</c:v>
                </c:pt>
                <c:pt idx="82">
                  <c:v>0.76984126984126899</c:v>
                </c:pt>
                <c:pt idx="83">
                  <c:v>0.77</c:v>
                </c:pt>
                <c:pt idx="84">
                  <c:v>0.77039682539682497</c:v>
                </c:pt>
                <c:pt idx="85">
                  <c:v>0.77063492063492001</c:v>
                </c:pt>
                <c:pt idx="86">
                  <c:v>0.77103174603174596</c:v>
                </c:pt>
                <c:pt idx="87">
                  <c:v>0.77150793650793603</c:v>
                </c:pt>
                <c:pt idx="88">
                  <c:v>0.77365079365079303</c:v>
                </c:pt>
                <c:pt idx="89">
                  <c:v>0.77380952380952295</c:v>
                </c:pt>
                <c:pt idx="90">
                  <c:v>0.77452380952380895</c:v>
                </c:pt>
                <c:pt idx="91">
                  <c:v>0.77619047619047499</c:v>
                </c:pt>
                <c:pt idx="92">
                  <c:v>0.77746031746031696</c:v>
                </c:pt>
                <c:pt idx="93">
                  <c:v>0.77761904761904699</c:v>
                </c:pt>
                <c:pt idx="94">
                  <c:v>0.77825396825396798</c:v>
                </c:pt>
                <c:pt idx="95">
                  <c:v>0.77849206349206301</c:v>
                </c:pt>
                <c:pt idx="96">
                  <c:v>0.779126984126984</c:v>
                </c:pt>
                <c:pt idx="97">
                  <c:v>0.77928571428571403</c:v>
                </c:pt>
                <c:pt idx="98">
                  <c:v>0.77936507936507904</c:v>
                </c:pt>
                <c:pt idx="99">
                  <c:v>0.77944444444444405</c:v>
                </c:pt>
                <c:pt idx="100">
                  <c:v>0.77944444444444405</c:v>
                </c:pt>
                <c:pt idx="101">
                  <c:v>0.78031746031745997</c:v>
                </c:pt>
                <c:pt idx="102">
                  <c:v>0.78031746031745997</c:v>
                </c:pt>
                <c:pt idx="103">
                  <c:v>0.78039682539682498</c:v>
                </c:pt>
                <c:pt idx="104">
                  <c:v>0.78047619047618999</c:v>
                </c:pt>
                <c:pt idx="105">
                  <c:v>0.781269841269841</c:v>
                </c:pt>
                <c:pt idx="106">
                  <c:v>0.78206349206349202</c:v>
                </c:pt>
                <c:pt idx="107">
                  <c:v>0.78277777777777702</c:v>
                </c:pt>
                <c:pt idx="108">
                  <c:v>0.78325396825396798</c:v>
                </c:pt>
                <c:pt idx="109">
                  <c:v>0.78357142857142803</c:v>
                </c:pt>
                <c:pt idx="110">
                  <c:v>0.78611111111111098</c:v>
                </c:pt>
                <c:pt idx="111">
                  <c:v>0.78674603174603097</c:v>
                </c:pt>
                <c:pt idx="112">
                  <c:v>0.789761904761904</c:v>
                </c:pt>
                <c:pt idx="113">
                  <c:v>0.79039682539682499</c:v>
                </c:pt>
                <c:pt idx="114">
                  <c:v>0.79158730158730095</c:v>
                </c:pt>
                <c:pt idx="115">
                  <c:v>0.79198412698412601</c:v>
                </c:pt>
                <c:pt idx="116">
                  <c:v>0.79214285714285704</c:v>
                </c:pt>
                <c:pt idx="117">
                  <c:v>0.79388888888888798</c:v>
                </c:pt>
                <c:pt idx="118">
                  <c:v>0.79436507936507905</c:v>
                </c:pt>
                <c:pt idx="119">
                  <c:v>0.79452380952380897</c:v>
                </c:pt>
                <c:pt idx="120">
                  <c:v>0.79452380952380897</c:v>
                </c:pt>
                <c:pt idx="121">
                  <c:v>0.79499999999999904</c:v>
                </c:pt>
                <c:pt idx="122">
                  <c:v>0.79515873015872995</c:v>
                </c:pt>
                <c:pt idx="123">
                  <c:v>0.79658730158730096</c:v>
                </c:pt>
                <c:pt idx="124">
                  <c:v>0.79706349206349103</c:v>
                </c:pt>
                <c:pt idx="125">
                  <c:v>0.79746031746031698</c:v>
                </c:pt>
                <c:pt idx="126">
                  <c:v>0.79873015873015796</c:v>
                </c:pt>
                <c:pt idx="127">
                  <c:v>0.79992063492063403</c:v>
                </c:pt>
                <c:pt idx="128">
                  <c:v>0.80015873015872996</c:v>
                </c:pt>
                <c:pt idx="129">
                  <c:v>0.80031746031745998</c:v>
                </c:pt>
                <c:pt idx="130">
                  <c:v>0.80095238095237997</c:v>
                </c:pt>
                <c:pt idx="131">
                  <c:v>0.802539682539682</c:v>
                </c:pt>
                <c:pt idx="132">
                  <c:v>0.803968253968253</c:v>
                </c:pt>
                <c:pt idx="133">
                  <c:v>0.80428571428571405</c:v>
                </c:pt>
                <c:pt idx="134">
                  <c:v>0.80460317460317399</c:v>
                </c:pt>
                <c:pt idx="135">
                  <c:v>0.80642857142857105</c:v>
                </c:pt>
                <c:pt idx="136">
                  <c:v>0.80785714285714205</c:v>
                </c:pt>
                <c:pt idx="137">
                  <c:v>0.80936507936507895</c:v>
                </c:pt>
                <c:pt idx="138">
                  <c:v>0.80952380952380898</c:v>
                </c:pt>
                <c:pt idx="139">
                  <c:v>0.81055555555555503</c:v>
                </c:pt>
                <c:pt idx="140">
                  <c:v>0.81230158730158697</c:v>
                </c:pt>
                <c:pt idx="141">
                  <c:v>0.81230158730158697</c:v>
                </c:pt>
                <c:pt idx="142">
                  <c:v>0.81261904761904702</c:v>
                </c:pt>
                <c:pt idx="143">
                  <c:v>0.81269841269841203</c:v>
                </c:pt>
                <c:pt idx="144">
                  <c:v>0.81317460317460299</c:v>
                </c:pt>
                <c:pt idx="145">
                  <c:v>0.81404761904761802</c:v>
                </c:pt>
                <c:pt idx="146">
                  <c:v>0.814603174603174</c:v>
                </c:pt>
                <c:pt idx="147">
                  <c:v>0.81507936507936496</c:v>
                </c:pt>
                <c:pt idx="148">
                  <c:v>0.81634920634920605</c:v>
                </c:pt>
                <c:pt idx="149">
                  <c:v>0.81682539682539601</c:v>
                </c:pt>
                <c:pt idx="150">
                  <c:v>0.818174603174603</c:v>
                </c:pt>
                <c:pt idx="151">
                  <c:v>0.81896825396825301</c:v>
                </c:pt>
                <c:pt idx="152">
                  <c:v>0.819603174603174</c:v>
                </c:pt>
                <c:pt idx="153">
                  <c:v>0.81968253968253901</c:v>
                </c:pt>
                <c:pt idx="154">
                  <c:v>0.82111111111111001</c:v>
                </c:pt>
                <c:pt idx="155">
                  <c:v>0.82111111111111101</c:v>
                </c:pt>
                <c:pt idx="156">
                  <c:v>0.82119047619047603</c:v>
                </c:pt>
                <c:pt idx="157">
                  <c:v>0.82158730158730098</c:v>
                </c:pt>
                <c:pt idx="158">
                  <c:v>0.82190476190476103</c:v>
                </c:pt>
                <c:pt idx="159">
                  <c:v>0.82198412698412604</c:v>
                </c:pt>
                <c:pt idx="160">
                  <c:v>0.82214285714285695</c:v>
                </c:pt>
                <c:pt idx="161">
                  <c:v>0.82222222222222197</c:v>
                </c:pt>
                <c:pt idx="162">
                  <c:v>0.82277777777777705</c:v>
                </c:pt>
                <c:pt idx="163">
                  <c:v>0.82285714285714195</c:v>
                </c:pt>
                <c:pt idx="164">
                  <c:v>0.82301587301587198</c:v>
                </c:pt>
                <c:pt idx="165">
                  <c:v>0.82301587301587298</c:v>
                </c:pt>
                <c:pt idx="166">
                  <c:v>0.82357142857142795</c:v>
                </c:pt>
                <c:pt idx="167">
                  <c:v>0.82373015873015798</c:v>
                </c:pt>
                <c:pt idx="168">
                  <c:v>0.82396825396825302</c:v>
                </c:pt>
                <c:pt idx="169">
                  <c:v>0.82436507936507897</c:v>
                </c:pt>
                <c:pt idx="170">
                  <c:v>0.82444444444444398</c:v>
                </c:pt>
                <c:pt idx="171">
                  <c:v>0.82452380952380899</c:v>
                </c:pt>
                <c:pt idx="172">
                  <c:v>0.82452380952380899</c:v>
                </c:pt>
                <c:pt idx="173">
                  <c:v>0.82476190476190403</c:v>
                </c:pt>
                <c:pt idx="174">
                  <c:v>0.82492063492063405</c:v>
                </c:pt>
                <c:pt idx="175">
                  <c:v>0.82507936507936397</c:v>
                </c:pt>
                <c:pt idx="176">
                  <c:v>0.82507936507936497</c:v>
                </c:pt>
                <c:pt idx="177">
                  <c:v>0.82515873015872998</c:v>
                </c:pt>
                <c:pt idx="178">
                  <c:v>0.82539682539682502</c:v>
                </c:pt>
                <c:pt idx="179">
                  <c:v>0.82547619047619003</c:v>
                </c:pt>
                <c:pt idx="180">
                  <c:v>0.82555555555555504</c:v>
                </c:pt>
                <c:pt idx="181">
                  <c:v>0.82555555555555504</c:v>
                </c:pt>
                <c:pt idx="182">
                  <c:v>0.82579365079364997</c:v>
                </c:pt>
                <c:pt idx="183">
                  <c:v>0.82611111111111102</c:v>
                </c:pt>
                <c:pt idx="184">
                  <c:v>0.82642857142857096</c:v>
                </c:pt>
                <c:pt idx="185">
                  <c:v>0.82682539682539602</c:v>
                </c:pt>
                <c:pt idx="186">
                  <c:v>0.82690476190476103</c:v>
                </c:pt>
                <c:pt idx="187">
                  <c:v>0.82714285714285696</c:v>
                </c:pt>
                <c:pt idx="188">
                  <c:v>0.82722222222222197</c:v>
                </c:pt>
                <c:pt idx="189">
                  <c:v>0.82730158730158698</c:v>
                </c:pt>
                <c:pt idx="190">
                  <c:v>0.82730158730158698</c:v>
                </c:pt>
                <c:pt idx="191">
                  <c:v>0.82753968253968202</c:v>
                </c:pt>
                <c:pt idx="192">
                  <c:v>0.82761904761904703</c:v>
                </c:pt>
                <c:pt idx="193">
                  <c:v>0.82777777777777695</c:v>
                </c:pt>
                <c:pt idx="194">
                  <c:v>0.82777777777777795</c:v>
                </c:pt>
                <c:pt idx="195">
                  <c:v>0.82785714285714296</c:v>
                </c:pt>
                <c:pt idx="196">
                  <c:v>0.82793650793650797</c:v>
                </c:pt>
                <c:pt idx="197">
                  <c:v>0.828095238095238</c:v>
                </c:pt>
                <c:pt idx="198">
                  <c:v>0.82817460317460301</c:v>
                </c:pt>
                <c:pt idx="199">
                  <c:v>0.82817460317460301</c:v>
                </c:pt>
                <c:pt idx="200">
                  <c:v>0.82825396825396802</c:v>
                </c:pt>
                <c:pt idx="201">
                  <c:v>0.82833333333333303</c:v>
                </c:pt>
                <c:pt idx="202">
                  <c:v>0.82849206349206295</c:v>
                </c:pt>
                <c:pt idx="203">
                  <c:v>0.82865079365079297</c:v>
                </c:pt>
                <c:pt idx="204">
                  <c:v>0.82865079365079297</c:v>
                </c:pt>
                <c:pt idx="205">
                  <c:v>0.82865079365079297</c:v>
                </c:pt>
                <c:pt idx="206">
                  <c:v>0.82865079365079297</c:v>
                </c:pt>
                <c:pt idx="207">
                  <c:v>0.82896825396825302</c:v>
                </c:pt>
                <c:pt idx="208">
                  <c:v>0.82896825396825302</c:v>
                </c:pt>
                <c:pt idx="209">
                  <c:v>0.82904761904761803</c:v>
                </c:pt>
                <c:pt idx="210">
                  <c:v>0.82904761904761903</c:v>
                </c:pt>
                <c:pt idx="211">
                  <c:v>0.82912698412698405</c:v>
                </c:pt>
                <c:pt idx="212">
                  <c:v>0.82912698412698405</c:v>
                </c:pt>
                <c:pt idx="213">
                  <c:v>0.82912698412698405</c:v>
                </c:pt>
                <c:pt idx="214">
                  <c:v>0.82936507936507897</c:v>
                </c:pt>
                <c:pt idx="215">
                  <c:v>0.82944444444444398</c:v>
                </c:pt>
                <c:pt idx="216">
                  <c:v>0.82960317460317401</c:v>
                </c:pt>
                <c:pt idx="217">
                  <c:v>0.82968253968253902</c:v>
                </c:pt>
                <c:pt idx="218">
                  <c:v>0.82976190476190403</c:v>
                </c:pt>
                <c:pt idx="219">
                  <c:v>0.82992063492063395</c:v>
                </c:pt>
                <c:pt idx="220">
                  <c:v>0.82999999999999896</c:v>
                </c:pt>
                <c:pt idx="221">
                  <c:v>0.83</c:v>
                </c:pt>
                <c:pt idx="222">
                  <c:v>0.83015873015872998</c:v>
                </c:pt>
                <c:pt idx="223">
                  <c:v>0.83047619047619003</c:v>
                </c:pt>
                <c:pt idx="224">
                  <c:v>0.83047619047619003</c:v>
                </c:pt>
                <c:pt idx="225">
                  <c:v>0.83055555555555505</c:v>
                </c:pt>
                <c:pt idx="226">
                  <c:v>0.83087301587301499</c:v>
                </c:pt>
                <c:pt idx="227">
                  <c:v>0.83095238095238</c:v>
                </c:pt>
                <c:pt idx="228">
                  <c:v>0.83126984126984105</c:v>
                </c:pt>
                <c:pt idx="229">
                  <c:v>0.83126984126984105</c:v>
                </c:pt>
                <c:pt idx="230">
                  <c:v>0.83230158730158699</c:v>
                </c:pt>
                <c:pt idx="231">
                  <c:v>0.83230158730158699</c:v>
                </c:pt>
                <c:pt idx="232">
                  <c:v>0.832380952380952</c:v>
                </c:pt>
                <c:pt idx="233">
                  <c:v>0.83246031746031701</c:v>
                </c:pt>
                <c:pt idx="234">
                  <c:v>0.83253968253968202</c:v>
                </c:pt>
                <c:pt idx="235">
                  <c:v>0.83253968253968202</c:v>
                </c:pt>
                <c:pt idx="236">
                  <c:v>0.83269841269841205</c:v>
                </c:pt>
                <c:pt idx="237">
                  <c:v>0.83277777777777695</c:v>
                </c:pt>
                <c:pt idx="238">
                  <c:v>0.83277777777777695</c:v>
                </c:pt>
                <c:pt idx="239">
                  <c:v>0.83317460317460301</c:v>
                </c:pt>
                <c:pt idx="240">
                  <c:v>0.83333333333333304</c:v>
                </c:pt>
                <c:pt idx="241">
                  <c:v>0.83349206349206295</c:v>
                </c:pt>
                <c:pt idx="242">
                  <c:v>0.83365079365079298</c:v>
                </c:pt>
                <c:pt idx="243">
                  <c:v>0.833809523809523</c:v>
                </c:pt>
                <c:pt idx="244">
                  <c:v>0.83412698412698305</c:v>
                </c:pt>
                <c:pt idx="245">
                  <c:v>0.83412698412698305</c:v>
                </c:pt>
                <c:pt idx="246">
                  <c:v>0.83412698412698405</c:v>
                </c:pt>
                <c:pt idx="247">
                  <c:v>0.83436507936507898</c:v>
                </c:pt>
                <c:pt idx="248">
                  <c:v>0.83436507936507898</c:v>
                </c:pt>
                <c:pt idx="249">
                  <c:v>0.83436507936507898</c:v>
                </c:pt>
                <c:pt idx="250">
                  <c:v>0.834523809523809</c:v>
                </c:pt>
                <c:pt idx="251">
                  <c:v>0.83460317460317401</c:v>
                </c:pt>
                <c:pt idx="252">
                  <c:v>0.83484126984126905</c:v>
                </c:pt>
                <c:pt idx="253">
                  <c:v>0.83484126984127005</c:v>
                </c:pt>
                <c:pt idx="254">
                  <c:v>0.835238095238095</c:v>
                </c:pt>
                <c:pt idx="255">
                  <c:v>0.83531746031746001</c:v>
                </c:pt>
                <c:pt idx="256">
                  <c:v>0.83539682539682503</c:v>
                </c:pt>
                <c:pt idx="257">
                  <c:v>0.83547619047619004</c:v>
                </c:pt>
                <c:pt idx="258">
                  <c:v>0.83563492063491995</c:v>
                </c:pt>
                <c:pt idx="259">
                  <c:v>0.83563492063491995</c:v>
                </c:pt>
                <c:pt idx="260">
                  <c:v>0.83571428571428497</c:v>
                </c:pt>
                <c:pt idx="261">
                  <c:v>0.83571428571428497</c:v>
                </c:pt>
                <c:pt idx="262">
                  <c:v>0.83579365079364998</c:v>
                </c:pt>
                <c:pt idx="263">
                  <c:v>0.835952380952381</c:v>
                </c:pt>
                <c:pt idx="264">
                  <c:v>0.83603174603174601</c:v>
                </c:pt>
                <c:pt idx="265">
                  <c:v>0.83611111111111103</c:v>
                </c:pt>
                <c:pt idx="266">
                  <c:v>0.83619047619047504</c:v>
                </c:pt>
                <c:pt idx="267">
                  <c:v>0.83626984126984105</c:v>
                </c:pt>
                <c:pt idx="268">
                  <c:v>0.83634920634920595</c:v>
                </c:pt>
                <c:pt idx="269">
                  <c:v>0.83642857142857097</c:v>
                </c:pt>
                <c:pt idx="270">
                  <c:v>0.83658730158730099</c:v>
                </c:pt>
                <c:pt idx="271">
                  <c:v>0.83682539682539603</c:v>
                </c:pt>
                <c:pt idx="272">
                  <c:v>0.83690476190476104</c:v>
                </c:pt>
                <c:pt idx="273">
                  <c:v>0.83690476190476104</c:v>
                </c:pt>
                <c:pt idx="274">
                  <c:v>0.83706349206349195</c:v>
                </c:pt>
                <c:pt idx="275">
                  <c:v>0.83722222222222198</c:v>
                </c:pt>
                <c:pt idx="276">
                  <c:v>0.83761904761904704</c:v>
                </c:pt>
                <c:pt idx="277">
                  <c:v>0.83793650793650698</c:v>
                </c:pt>
                <c:pt idx="278">
                  <c:v>0.83793650793650698</c:v>
                </c:pt>
                <c:pt idx="279">
                  <c:v>0.83801587301587199</c:v>
                </c:pt>
                <c:pt idx="280">
                  <c:v>0.83833333333333304</c:v>
                </c:pt>
                <c:pt idx="281">
                  <c:v>0.83849206349206296</c:v>
                </c:pt>
                <c:pt idx="282">
                  <c:v>0.83865079365079298</c:v>
                </c:pt>
                <c:pt idx="283">
                  <c:v>0.83912698412698306</c:v>
                </c:pt>
                <c:pt idx="284">
                  <c:v>0.83928571428571397</c:v>
                </c:pt>
                <c:pt idx="285">
                  <c:v>0.83960317460317402</c:v>
                </c:pt>
                <c:pt idx="286">
                  <c:v>0.83984126984126894</c:v>
                </c:pt>
                <c:pt idx="287">
                  <c:v>0.83992063492063396</c:v>
                </c:pt>
                <c:pt idx="288">
                  <c:v>0.83992063492063396</c:v>
                </c:pt>
                <c:pt idx="289">
                  <c:v>0.84031746031746002</c:v>
                </c:pt>
                <c:pt idx="290">
                  <c:v>0.84071428571428497</c:v>
                </c:pt>
                <c:pt idx="291">
                  <c:v>0.84071428571428497</c:v>
                </c:pt>
                <c:pt idx="292">
                  <c:v>0.84111111111111103</c:v>
                </c:pt>
                <c:pt idx="293">
                  <c:v>0.84119047619047604</c:v>
                </c:pt>
                <c:pt idx="294">
                  <c:v>0.84119047619047604</c:v>
                </c:pt>
                <c:pt idx="295">
                  <c:v>0.84134920634920596</c:v>
                </c:pt>
                <c:pt idx="296">
                  <c:v>0.84134920634920596</c:v>
                </c:pt>
                <c:pt idx="297">
                  <c:v>0.84150793650793598</c:v>
                </c:pt>
                <c:pt idx="298">
                  <c:v>0.841587301587301</c:v>
                </c:pt>
                <c:pt idx="299">
                  <c:v>0.84174603174603102</c:v>
                </c:pt>
                <c:pt idx="300">
                  <c:v>0.84182539682539603</c:v>
                </c:pt>
                <c:pt idx="301">
                  <c:v>0.84253968253968203</c:v>
                </c:pt>
                <c:pt idx="302">
                  <c:v>0.84261904761904705</c:v>
                </c:pt>
                <c:pt idx="303">
                  <c:v>0.84277777777777696</c:v>
                </c:pt>
                <c:pt idx="304">
                  <c:v>0.84293650793650798</c:v>
                </c:pt>
                <c:pt idx="305">
                  <c:v>0.843015873015873</c:v>
                </c:pt>
                <c:pt idx="306">
                  <c:v>0.843015873015873</c:v>
                </c:pt>
                <c:pt idx="307">
                  <c:v>0.843015873015873</c:v>
                </c:pt>
                <c:pt idx="308">
                  <c:v>0.84309523809523801</c:v>
                </c:pt>
                <c:pt idx="309">
                  <c:v>0.84357142857142797</c:v>
                </c:pt>
                <c:pt idx="310">
                  <c:v>0.843730158730158</c:v>
                </c:pt>
                <c:pt idx="311">
                  <c:v>0.84388888888888802</c:v>
                </c:pt>
                <c:pt idx="312">
                  <c:v>0.84388888888888802</c:v>
                </c:pt>
                <c:pt idx="313">
                  <c:v>0.84452380952380901</c:v>
                </c:pt>
                <c:pt idx="314">
                  <c:v>0.84460317460317402</c:v>
                </c:pt>
                <c:pt idx="315">
                  <c:v>0.84484126984126895</c:v>
                </c:pt>
                <c:pt idx="316">
                  <c:v>0.84492063492063396</c:v>
                </c:pt>
                <c:pt idx="317">
                  <c:v>0.84507936507936499</c:v>
                </c:pt>
                <c:pt idx="318">
                  <c:v>0.84507936507936499</c:v>
                </c:pt>
                <c:pt idx="319">
                  <c:v>0.84555555555555495</c:v>
                </c:pt>
                <c:pt idx="320">
                  <c:v>0.84555555555555495</c:v>
                </c:pt>
                <c:pt idx="321">
                  <c:v>0.84579365079364999</c:v>
                </c:pt>
                <c:pt idx="322">
                  <c:v>0.845873015873015</c:v>
                </c:pt>
                <c:pt idx="323">
                  <c:v>0.845873015873015</c:v>
                </c:pt>
                <c:pt idx="324">
                  <c:v>0.84595238095238001</c:v>
                </c:pt>
                <c:pt idx="325">
                  <c:v>0.84603174603174602</c:v>
                </c:pt>
                <c:pt idx="326">
                  <c:v>0.84603174603174602</c:v>
                </c:pt>
                <c:pt idx="327">
                  <c:v>0.84626984126984095</c:v>
                </c:pt>
                <c:pt idx="328">
                  <c:v>0.84626984126984095</c:v>
                </c:pt>
                <c:pt idx="329">
                  <c:v>0.84634920634920596</c:v>
                </c:pt>
                <c:pt idx="330">
                  <c:v>0.84642857142857097</c:v>
                </c:pt>
                <c:pt idx="331">
                  <c:v>0.84642857142857097</c:v>
                </c:pt>
                <c:pt idx="332">
                  <c:v>0.84642857142857097</c:v>
                </c:pt>
                <c:pt idx="333">
                  <c:v>0.84650793650793599</c:v>
                </c:pt>
                <c:pt idx="334">
                  <c:v>0.84650793650793599</c:v>
                </c:pt>
                <c:pt idx="335">
                  <c:v>0.846587301587301</c:v>
                </c:pt>
                <c:pt idx="336">
                  <c:v>0.84666666666666601</c:v>
                </c:pt>
                <c:pt idx="337">
                  <c:v>0.84682539682539604</c:v>
                </c:pt>
                <c:pt idx="338">
                  <c:v>0.84690476190476105</c:v>
                </c:pt>
                <c:pt idx="339">
                  <c:v>0.84690476190476105</c:v>
                </c:pt>
                <c:pt idx="340">
                  <c:v>0.84714285714285698</c:v>
                </c:pt>
                <c:pt idx="341">
                  <c:v>0.84722222222222199</c:v>
                </c:pt>
                <c:pt idx="342">
                  <c:v>0.84738095238095201</c:v>
                </c:pt>
                <c:pt idx="343">
                  <c:v>0.84761904761904705</c:v>
                </c:pt>
                <c:pt idx="344">
                  <c:v>0.84769841269841195</c:v>
                </c:pt>
                <c:pt idx="345">
                  <c:v>0.84769841269841195</c:v>
                </c:pt>
                <c:pt idx="346">
                  <c:v>0.84777777777777696</c:v>
                </c:pt>
                <c:pt idx="347">
                  <c:v>0.84777777777777696</c:v>
                </c:pt>
                <c:pt idx="348">
                  <c:v>0.84777777777777696</c:v>
                </c:pt>
                <c:pt idx="349">
                  <c:v>0.84785714285714198</c:v>
                </c:pt>
                <c:pt idx="350">
                  <c:v>0.84785714285714198</c:v>
                </c:pt>
                <c:pt idx="351">
                  <c:v>0.84785714285714298</c:v>
                </c:pt>
                <c:pt idx="352">
                  <c:v>0.84793650793650799</c:v>
                </c:pt>
                <c:pt idx="353">
                  <c:v>0.84793650793650799</c:v>
                </c:pt>
                <c:pt idx="354">
                  <c:v>0.84793650793650799</c:v>
                </c:pt>
                <c:pt idx="355">
                  <c:v>0.84809523809523701</c:v>
                </c:pt>
                <c:pt idx="356">
                  <c:v>0.84817460317460303</c:v>
                </c:pt>
                <c:pt idx="357">
                  <c:v>0.84817460317460303</c:v>
                </c:pt>
                <c:pt idx="358">
                  <c:v>0.84833333333333305</c:v>
                </c:pt>
                <c:pt idx="359">
                  <c:v>0.84841269841269795</c:v>
                </c:pt>
                <c:pt idx="360">
                  <c:v>0.84849206349206296</c:v>
                </c:pt>
                <c:pt idx="361">
                  <c:v>0.84849206349206296</c:v>
                </c:pt>
                <c:pt idx="362">
                  <c:v>0.84857142857142798</c:v>
                </c:pt>
                <c:pt idx="363">
                  <c:v>0.84904761904761905</c:v>
                </c:pt>
                <c:pt idx="364">
                  <c:v>0.84904761904761905</c:v>
                </c:pt>
                <c:pt idx="365">
                  <c:v>0.84912698412698395</c:v>
                </c:pt>
                <c:pt idx="366">
                  <c:v>0.84912698412698395</c:v>
                </c:pt>
                <c:pt idx="367">
                  <c:v>0.84928571428571398</c:v>
                </c:pt>
                <c:pt idx="368">
                  <c:v>0.84960317460317403</c:v>
                </c:pt>
                <c:pt idx="369">
                  <c:v>0.84984126984126895</c:v>
                </c:pt>
                <c:pt idx="370">
                  <c:v>0.84984126984126995</c:v>
                </c:pt>
                <c:pt idx="371">
                  <c:v>0.85</c:v>
                </c:pt>
                <c:pt idx="372">
                  <c:v>0.85007936507936499</c:v>
                </c:pt>
                <c:pt idx="373">
                  <c:v>0.85015873015873</c:v>
                </c:pt>
                <c:pt idx="374">
                  <c:v>0.85023809523809502</c:v>
                </c:pt>
                <c:pt idx="375">
                  <c:v>0.85039682539682504</c:v>
                </c:pt>
                <c:pt idx="376">
                  <c:v>0.85047619047619005</c:v>
                </c:pt>
                <c:pt idx="377">
                  <c:v>0.85047619047619005</c:v>
                </c:pt>
                <c:pt idx="378">
                  <c:v>0.85055555555555495</c:v>
                </c:pt>
                <c:pt idx="379">
                  <c:v>0.85071428571428498</c:v>
                </c:pt>
                <c:pt idx="380">
                  <c:v>0.85071428571428498</c:v>
                </c:pt>
                <c:pt idx="381">
                  <c:v>0.85071428571428498</c:v>
                </c:pt>
                <c:pt idx="382">
                  <c:v>0.85079365079364999</c:v>
                </c:pt>
                <c:pt idx="383">
                  <c:v>0.850873015873015</c:v>
                </c:pt>
                <c:pt idx="384">
                  <c:v>0.85095238095238102</c:v>
                </c:pt>
                <c:pt idx="385">
                  <c:v>0.85103174603174603</c:v>
                </c:pt>
                <c:pt idx="386">
                  <c:v>0.85111111111111104</c:v>
                </c:pt>
                <c:pt idx="387">
                  <c:v>0.85119047619047605</c:v>
                </c:pt>
                <c:pt idx="388">
                  <c:v>0.85119047619047605</c:v>
                </c:pt>
                <c:pt idx="389">
                  <c:v>0.85126984126984095</c:v>
                </c:pt>
                <c:pt idx="390">
                  <c:v>0.85134920634920597</c:v>
                </c:pt>
                <c:pt idx="391">
                  <c:v>0.85134920634920597</c:v>
                </c:pt>
                <c:pt idx="392">
                  <c:v>0.85142857142857098</c:v>
                </c:pt>
                <c:pt idx="393">
                  <c:v>0.85150793650793599</c:v>
                </c:pt>
                <c:pt idx="394">
                  <c:v>0.851587301587301</c:v>
                </c:pt>
                <c:pt idx="395">
                  <c:v>0.85166666666666602</c:v>
                </c:pt>
                <c:pt idx="396">
                  <c:v>0.85174603174603103</c:v>
                </c:pt>
                <c:pt idx="397">
                  <c:v>0.85182539682539604</c:v>
                </c:pt>
                <c:pt idx="398">
                  <c:v>0.85190476190476105</c:v>
                </c:pt>
                <c:pt idx="399">
                  <c:v>0.85190476190476105</c:v>
                </c:pt>
                <c:pt idx="400">
                  <c:v>0.85190476190476105</c:v>
                </c:pt>
                <c:pt idx="401">
                  <c:v>0.85206349206349097</c:v>
                </c:pt>
                <c:pt idx="402">
                  <c:v>0.85238095238095202</c:v>
                </c:pt>
                <c:pt idx="403">
                  <c:v>0.85261904761904705</c:v>
                </c:pt>
                <c:pt idx="404">
                  <c:v>0.85269841269841196</c:v>
                </c:pt>
                <c:pt idx="405">
                  <c:v>0.85277777777777697</c:v>
                </c:pt>
                <c:pt idx="406">
                  <c:v>0.85301587301587301</c:v>
                </c:pt>
                <c:pt idx="407">
                  <c:v>0.85301587301587301</c:v>
                </c:pt>
                <c:pt idx="408">
                  <c:v>0.85301587301587301</c:v>
                </c:pt>
                <c:pt idx="409">
                  <c:v>0.85301587301587301</c:v>
                </c:pt>
                <c:pt idx="410">
                  <c:v>0.85309523809523802</c:v>
                </c:pt>
                <c:pt idx="411">
                  <c:v>0.85317460317460203</c:v>
                </c:pt>
                <c:pt idx="412">
                  <c:v>0.85325396825396804</c:v>
                </c:pt>
                <c:pt idx="413">
                  <c:v>0.85333333333333306</c:v>
                </c:pt>
                <c:pt idx="414">
                  <c:v>0.85333333333333306</c:v>
                </c:pt>
                <c:pt idx="415">
                  <c:v>0.85341269841269796</c:v>
                </c:pt>
                <c:pt idx="416">
                  <c:v>0.85365079365079299</c:v>
                </c:pt>
                <c:pt idx="417">
                  <c:v>0.85380952380952302</c:v>
                </c:pt>
                <c:pt idx="418">
                  <c:v>0.85388888888888803</c:v>
                </c:pt>
                <c:pt idx="419">
                  <c:v>0.85388888888888903</c:v>
                </c:pt>
                <c:pt idx="420">
                  <c:v>0.85396825396825304</c:v>
                </c:pt>
                <c:pt idx="421">
                  <c:v>0.85396825396825304</c:v>
                </c:pt>
                <c:pt idx="422">
                  <c:v>0.85404761904761795</c:v>
                </c:pt>
                <c:pt idx="423">
                  <c:v>0.85404761904761906</c:v>
                </c:pt>
                <c:pt idx="424">
                  <c:v>0.85412698412698396</c:v>
                </c:pt>
                <c:pt idx="425">
                  <c:v>0.85420634920634897</c:v>
                </c:pt>
                <c:pt idx="426">
                  <c:v>0.85428571428571398</c:v>
                </c:pt>
                <c:pt idx="427">
                  <c:v>0.85436507936507899</c:v>
                </c:pt>
                <c:pt idx="428">
                  <c:v>0.85436507936507899</c:v>
                </c:pt>
                <c:pt idx="429">
                  <c:v>0.85444444444444401</c:v>
                </c:pt>
                <c:pt idx="430">
                  <c:v>0.85444444444444401</c:v>
                </c:pt>
                <c:pt idx="431">
                  <c:v>0.85452380952380902</c:v>
                </c:pt>
                <c:pt idx="432">
                  <c:v>0.85452380952380902</c:v>
                </c:pt>
                <c:pt idx="433">
                  <c:v>0.85452380952380902</c:v>
                </c:pt>
                <c:pt idx="434">
                  <c:v>0.85452380952380902</c:v>
                </c:pt>
                <c:pt idx="435">
                  <c:v>0.85460317460317403</c:v>
                </c:pt>
                <c:pt idx="436">
                  <c:v>0.85460317460317403</c:v>
                </c:pt>
                <c:pt idx="437">
                  <c:v>0.85468253968253904</c:v>
                </c:pt>
                <c:pt idx="438">
                  <c:v>0.85468253968253904</c:v>
                </c:pt>
                <c:pt idx="439">
                  <c:v>0.85476190476190395</c:v>
                </c:pt>
                <c:pt idx="440">
                  <c:v>0.85476190476190395</c:v>
                </c:pt>
                <c:pt idx="441">
                  <c:v>0.85484126984126896</c:v>
                </c:pt>
                <c:pt idx="442">
                  <c:v>0.85484126984126896</c:v>
                </c:pt>
                <c:pt idx="443">
                  <c:v>0.85484126984126896</c:v>
                </c:pt>
                <c:pt idx="444">
                  <c:v>0.85484126984126896</c:v>
                </c:pt>
                <c:pt idx="445">
                  <c:v>0.85484126984126996</c:v>
                </c:pt>
                <c:pt idx="446">
                  <c:v>0.85492063492063397</c:v>
                </c:pt>
                <c:pt idx="447">
                  <c:v>0.85492063492063397</c:v>
                </c:pt>
                <c:pt idx="448">
                  <c:v>0.85492063492063397</c:v>
                </c:pt>
                <c:pt idx="449">
                  <c:v>0.85492063492063497</c:v>
                </c:pt>
                <c:pt idx="450">
                  <c:v>0.85499999999999898</c:v>
                </c:pt>
                <c:pt idx="451">
                  <c:v>0.855079365079364</c:v>
                </c:pt>
                <c:pt idx="452">
                  <c:v>0.85507936507936499</c:v>
                </c:pt>
                <c:pt idx="453">
                  <c:v>0.85515873015873001</c:v>
                </c:pt>
                <c:pt idx="454">
                  <c:v>0.85515873015873001</c:v>
                </c:pt>
                <c:pt idx="455">
                  <c:v>0.85515873015873001</c:v>
                </c:pt>
                <c:pt idx="456">
                  <c:v>0.85523809523809502</c:v>
                </c:pt>
                <c:pt idx="457">
                  <c:v>0.85531746031746003</c:v>
                </c:pt>
                <c:pt idx="458">
                  <c:v>0.85531746031746003</c:v>
                </c:pt>
                <c:pt idx="459">
                  <c:v>0.85531746031746003</c:v>
                </c:pt>
                <c:pt idx="460">
                  <c:v>0.85531746031746003</c:v>
                </c:pt>
                <c:pt idx="461">
                  <c:v>0.85531746031746003</c:v>
                </c:pt>
                <c:pt idx="462">
                  <c:v>0.85531746031746003</c:v>
                </c:pt>
                <c:pt idx="463">
                  <c:v>0.85539682539682504</c:v>
                </c:pt>
                <c:pt idx="464">
                  <c:v>0.85539682539682504</c:v>
                </c:pt>
                <c:pt idx="465">
                  <c:v>0.85547619047618995</c:v>
                </c:pt>
                <c:pt idx="466">
                  <c:v>0.85547619047618995</c:v>
                </c:pt>
                <c:pt idx="467">
                  <c:v>0.85547619047618995</c:v>
                </c:pt>
                <c:pt idx="468">
                  <c:v>0.85547619047618995</c:v>
                </c:pt>
                <c:pt idx="469">
                  <c:v>0.85555555555555496</c:v>
                </c:pt>
                <c:pt idx="470">
                  <c:v>0.85555555555555496</c:v>
                </c:pt>
                <c:pt idx="471">
                  <c:v>0.85563492063491997</c:v>
                </c:pt>
                <c:pt idx="472">
                  <c:v>0.85571428571428498</c:v>
                </c:pt>
                <c:pt idx="473">
                  <c:v>0.85579365079365</c:v>
                </c:pt>
                <c:pt idx="474">
                  <c:v>0.85579365079365</c:v>
                </c:pt>
                <c:pt idx="475">
                  <c:v>0.85579365079365</c:v>
                </c:pt>
                <c:pt idx="476">
                  <c:v>0.85579365079365</c:v>
                </c:pt>
                <c:pt idx="477">
                  <c:v>0.85587301587301501</c:v>
                </c:pt>
                <c:pt idx="478">
                  <c:v>0.85587301587301501</c:v>
                </c:pt>
                <c:pt idx="479">
                  <c:v>0.85587301587301501</c:v>
                </c:pt>
                <c:pt idx="480">
                  <c:v>0.85595238095238002</c:v>
                </c:pt>
                <c:pt idx="481">
                  <c:v>0.85595238095238002</c:v>
                </c:pt>
                <c:pt idx="482">
                  <c:v>0.85595238095238102</c:v>
                </c:pt>
                <c:pt idx="483">
                  <c:v>0.85595238095238102</c:v>
                </c:pt>
                <c:pt idx="484">
                  <c:v>0.85603174603174503</c:v>
                </c:pt>
                <c:pt idx="485">
                  <c:v>0.85603174603174603</c:v>
                </c:pt>
                <c:pt idx="486">
                  <c:v>0.85603174603174603</c:v>
                </c:pt>
                <c:pt idx="487">
                  <c:v>0.85603174603174603</c:v>
                </c:pt>
                <c:pt idx="488">
                  <c:v>0.85611111111111104</c:v>
                </c:pt>
                <c:pt idx="489">
                  <c:v>0.85611111111111104</c:v>
                </c:pt>
                <c:pt idx="490">
                  <c:v>0.85611111111111104</c:v>
                </c:pt>
                <c:pt idx="491">
                  <c:v>0.85619047619047595</c:v>
                </c:pt>
                <c:pt idx="492">
                  <c:v>0.85619047619047595</c:v>
                </c:pt>
                <c:pt idx="493">
                  <c:v>0.85619047619047595</c:v>
                </c:pt>
                <c:pt idx="494">
                  <c:v>0.85626984126984096</c:v>
                </c:pt>
                <c:pt idx="495">
                  <c:v>0.85626984126984096</c:v>
                </c:pt>
                <c:pt idx="496">
                  <c:v>0.85634920634920597</c:v>
                </c:pt>
                <c:pt idx="497">
                  <c:v>0.85634920634920597</c:v>
                </c:pt>
                <c:pt idx="498">
                  <c:v>0.85634920634920597</c:v>
                </c:pt>
                <c:pt idx="499">
                  <c:v>0.85634920634920597</c:v>
                </c:pt>
                <c:pt idx="500">
                  <c:v>0.85634920634920597</c:v>
                </c:pt>
                <c:pt idx="501">
                  <c:v>0.85642857142857098</c:v>
                </c:pt>
                <c:pt idx="502">
                  <c:v>0.85642857142857098</c:v>
                </c:pt>
                <c:pt idx="503">
                  <c:v>0.856507936507936</c:v>
                </c:pt>
                <c:pt idx="504">
                  <c:v>0.856507936507936</c:v>
                </c:pt>
                <c:pt idx="505">
                  <c:v>0.856507936507936</c:v>
                </c:pt>
                <c:pt idx="506">
                  <c:v>0.856507936507936</c:v>
                </c:pt>
                <c:pt idx="507">
                  <c:v>0.856507936507936</c:v>
                </c:pt>
                <c:pt idx="508">
                  <c:v>0.85658730158730101</c:v>
                </c:pt>
                <c:pt idx="509">
                  <c:v>0.85658730158730101</c:v>
                </c:pt>
                <c:pt idx="510">
                  <c:v>0.85658730158730101</c:v>
                </c:pt>
                <c:pt idx="511">
                  <c:v>0.85658730158730101</c:v>
                </c:pt>
                <c:pt idx="512">
                  <c:v>0.85658730158730101</c:v>
                </c:pt>
                <c:pt idx="513">
                  <c:v>0.85666666666666602</c:v>
                </c:pt>
                <c:pt idx="514">
                  <c:v>0.85666666666666602</c:v>
                </c:pt>
                <c:pt idx="515">
                  <c:v>0.85666666666666602</c:v>
                </c:pt>
                <c:pt idx="516">
                  <c:v>0.85666666666666602</c:v>
                </c:pt>
                <c:pt idx="517">
                  <c:v>0.85674603174603103</c:v>
                </c:pt>
                <c:pt idx="518">
                  <c:v>0.85674603174603103</c:v>
                </c:pt>
                <c:pt idx="519">
                  <c:v>0.85674603174603103</c:v>
                </c:pt>
                <c:pt idx="520">
                  <c:v>0.85674603174603103</c:v>
                </c:pt>
                <c:pt idx="521">
                  <c:v>0.85674603174603103</c:v>
                </c:pt>
                <c:pt idx="522">
                  <c:v>0.85682539682539605</c:v>
                </c:pt>
                <c:pt idx="523">
                  <c:v>0.85682539682539605</c:v>
                </c:pt>
                <c:pt idx="524">
                  <c:v>0.85682539682539605</c:v>
                </c:pt>
                <c:pt idx="525">
                  <c:v>0.85690476190476095</c:v>
                </c:pt>
                <c:pt idx="526">
                  <c:v>0.85690476190476095</c:v>
                </c:pt>
                <c:pt idx="527">
                  <c:v>0.85690476190476095</c:v>
                </c:pt>
                <c:pt idx="528">
                  <c:v>0.85690476190476195</c:v>
                </c:pt>
                <c:pt idx="529">
                  <c:v>0.85690476190476195</c:v>
                </c:pt>
                <c:pt idx="530">
                  <c:v>0.85698412698412596</c:v>
                </c:pt>
                <c:pt idx="531">
                  <c:v>0.85698412698412596</c:v>
                </c:pt>
                <c:pt idx="532">
                  <c:v>0.85706349206349097</c:v>
                </c:pt>
                <c:pt idx="533">
                  <c:v>0.85706349206349097</c:v>
                </c:pt>
                <c:pt idx="534">
                  <c:v>0.85706349206349197</c:v>
                </c:pt>
                <c:pt idx="535">
                  <c:v>0.85706349206349197</c:v>
                </c:pt>
                <c:pt idx="536">
                  <c:v>0.85706349206349197</c:v>
                </c:pt>
                <c:pt idx="537">
                  <c:v>0.85714285714285698</c:v>
                </c:pt>
                <c:pt idx="538">
                  <c:v>0.85714285714285698</c:v>
                </c:pt>
                <c:pt idx="539">
                  <c:v>0.85714285714285698</c:v>
                </c:pt>
                <c:pt idx="540">
                  <c:v>0.85714285714285698</c:v>
                </c:pt>
                <c:pt idx="541">
                  <c:v>0.857222222222222</c:v>
                </c:pt>
                <c:pt idx="542">
                  <c:v>0.857222222222222</c:v>
                </c:pt>
                <c:pt idx="543">
                  <c:v>0.857222222222222</c:v>
                </c:pt>
                <c:pt idx="544">
                  <c:v>0.857222222222222</c:v>
                </c:pt>
                <c:pt idx="545">
                  <c:v>0.857222222222222</c:v>
                </c:pt>
                <c:pt idx="546">
                  <c:v>0.85730158730158701</c:v>
                </c:pt>
                <c:pt idx="547">
                  <c:v>0.85738095238095202</c:v>
                </c:pt>
                <c:pt idx="548">
                  <c:v>0.85738095238095202</c:v>
                </c:pt>
                <c:pt idx="549">
                  <c:v>0.85738095238095202</c:v>
                </c:pt>
                <c:pt idx="550">
                  <c:v>0.85738095238095202</c:v>
                </c:pt>
                <c:pt idx="551">
                  <c:v>0.85746031746031703</c:v>
                </c:pt>
                <c:pt idx="552">
                  <c:v>0.85753968253968205</c:v>
                </c:pt>
                <c:pt idx="553">
                  <c:v>0.85761904761904695</c:v>
                </c:pt>
                <c:pt idx="554">
                  <c:v>0.85761904761904695</c:v>
                </c:pt>
                <c:pt idx="555">
                  <c:v>0.85761904761904695</c:v>
                </c:pt>
                <c:pt idx="556">
                  <c:v>0.85761904761904695</c:v>
                </c:pt>
                <c:pt idx="557">
                  <c:v>0.85761904761904695</c:v>
                </c:pt>
                <c:pt idx="558">
                  <c:v>0.85761904761904695</c:v>
                </c:pt>
                <c:pt idx="559">
                  <c:v>0.85769841269841196</c:v>
                </c:pt>
                <c:pt idx="560">
                  <c:v>0.85769841269841196</c:v>
                </c:pt>
                <c:pt idx="561">
                  <c:v>0.85769841269841196</c:v>
                </c:pt>
                <c:pt idx="562">
                  <c:v>0.85769841269841196</c:v>
                </c:pt>
                <c:pt idx="563">
                  <c:v>0.85777777777777697</c:v>
                </c:pt>
                <c:pt idx="564">
                  <c:v>0.85777777777777697</c:v>
                </c:pt>
                <c:pt idx="565">
                  <c:v>0.85777777777777697</c:v>
                </c:pt>
                <c:pt idx="566">
                  <c:v>0.85777777777777697</c:v>
                </c:pt>
                <c:pt idx="567">
                  <c:v>0.85777777777777697</c:v>
                </c:pt>
                <c:pt idx="568">
                  <c:v>0.85777777777777697</c:v>
                </c:pt>
                <c:pt idx="569">
                  <c:v>0.85785714285714199</c:v>
                </c:pt>
                <c:pt idx="570">
                  <c:v>0.85785714285714199</c:v>
                </c:pt>
                <c:pt idx="571">
                  <c:v>0.85785714285714199</c:v>
                </c:pt>
                <c:pt idx="572">
                  <c:v>0.85785714285714199</c:v>
                </c:pt>
                <c:pt idx="573">
                  <c:v>0.85785714285714199</c:v>
                </c:pt>
                <c:pt idx="574">
                  <c:v>0.857936507936507</c:v>
                </c:pt>
                <c:pt idx="575">
                  <c:v>0.857936507936507</c:v>
                </c:pt>
                <c:pt idx="576">
                  <c:v>0.857936507936507</c:v>
                </c:pt>
                <c:pt idx="577">
                  <c:v>0.857936507936507</c:v>
                </c:pt>
                <c:pt idx="578">
                  <c:v>0.857936507936508</c:v>
                </c:pt>
                <c:pt idx="579">
                  <c:v>0.857936507936508</c:v>
                </c:pt>
                <c:pt idx="580">
                  <c:v>0.85801587301587201</c:v>
                </c:pt>
                <c:pt idx="581">
                  <c:v>0.85801587301587201</c:v>
                </c:pt>
                <c:pt idx="582">
                  <c:v>0.85801587301587301</c:v>
                </c:pt>
                <c:pt idx="583">
                  <c:v>0.85801587301587301</c:v>
                </c:pt>
                <c:pt idx="584">
                  <c:v>0.85801587301587301</c:v>
                </c:pt>
                <c:pt idx="585">
                  <c:v>0.85801587301587301</c:v>
                </c:pt>
                <c:pt idx="586">
                  <c:v>0.85809523809523702</c:v>
                </c:pt>
                <c:pt idx="587">
                  <c:v>0.85809523809523702</c:v>
                </c:pt>
                <c:pt idx="588">
                  <c:v>0.85809523809523702</c:v>
                </c:pt>
                <c:pt idx="589">
                  <c:v>0.85809523809523802</c:v>
                </c:pt>
                <c:pt idx="590">
                  <c:v>0.85809523809523802</c:v>
                </c:pt>
                <c:pt idx="591">
                  <c:v>0.85817460317460303</c:v>
                </c:pt>
                <c:pt idx="592">
                  <c:v>0.85817460317460303</c:v>
                </c:pt>
                <c:pt idx="593">
                  <c:v>0.85825396825396805</c:v>
                </c:pt>
                <c:pt idx="594">
                  <c:v>0.85825396825396805</c:v>
                </c:pt>
                <c:pt idx="595">
                  <c:v>0.85825396825396805</c:v>
                </c:pt>
                <c:pt idx="596">
                  <c:v>0.85833333333333295</c:v>
                </c:pt>
                <c:pt idx="597">
                  <c:v>0.85833333333333295</c:v>
                </c:pt>
                <c:pt idx="598">
                  <c:v>0.85841269841269796</c:v>
                </c:pt>
                <c:pt idx="599">
                  <c:v>0.85849206349206297</c:v>
                </c:pt>
                <c:pt idx="600">
                  <c:v>0.85849206349206297</c:v>
                </c:pt>
                <c:pt idx="601">
                  <c:v>0.85849206349206297</c:v>
                </c:pt>
                <c:pt idx="602">
                  <c:v>0.85857142857142799</c:v>
                </c:pt>
                <c:pt idx="603">
                  <c:v>0.85857142857142799</c:v>
                </c:pt>
                <c:pt idx="604">
                  <c:v>0.858650793650793</c:v>
                </c:pt>
                <c:pt idx="605">
                  <c:v>0.858650793650793</c:v>
                </c:pt>
                <c:pt idx="606">
                  <c:v>0.858650793650793</c:v>
                </c:pt>
                <c:pt idx="607">
                  <c:v>0.85873015873015801</c:v>
                </c:pt>
                <c:pt idx="608">
                  <c:v>0.85873015873015801</c:v>
                </c:pt>
                <c:pt idx="609">
                  <c:v>0.85880952380952302</c:v>
                </c:pt>
                <c:pt idx="610">
                  <c:v>0.85880952380952302</c:v>
                </c:pt>
                <c:pt idx="611">
                  <c:v>0.85880952380952302</c:v>
                </c:pt>
                <c:pt idx="612">
                  <c:v>0.85880952380952302</c:v>
                </c:pt>
                <c:pt idx="613">
                  <c:v>0.85888888888888804</c:v>
                </c:pt>
                <c:pt idx="614">
                  <c:v>0.85888888888888804</c:v>
                </c:pt>
                <c:pt idx="615">
                  <c:v>0.85888888888888903</c:v>
                </c:pt>
                <c:pt idx="616">
                  <c:v>0.85896825396825305</c:v>
                </c:pt>
                <c:pt idx="617">
                  <c:v>0.85896825396825405</c:v>
                </c:pt>
                <c:pt idx="618">
                  <c:v>0.85904761904761895</c:v>
                </c:pt>
                <c:pt idx="619">
                  <c:v>0.85904761904761895</c:v>
                </c:pt>
                <c:pt idx="620">
                  <c:v>0.85904761904761895</c:v>
                </c:pt>
                <c:pt idx="621">
                  <c:v>0.85904761904761895</c:v>
                </c:pt>
                <c:pt idx="622">
                  <c:v>0.85912698412698396</c:v>
                </c:pt>
                <c:pt idx="623">
                  <c:v>0.85912698412698396</c:v>
                </c:pt>
                <c:pt idx="624">
                  <c:v>0.85912698412698396</c:v>
                </c:pt>
                <c:pt idx="625">
                  <c:v>0.85920634920634897</c:v>
                </c:pt>
                <c:pt idx="626">
                  <c:v>0.85920634920634897</c:v>
                </c:pt>
                <c:pt idx="627">
                  <c:v>0.85920634920634897</c:v>
                </c:pt>
                <c:pt idx="628">
                  <c:v>0.85920634920634897</c:v>
                </c:pt>
                <c:pt idx="629">
                  <c:v>0.85928571428571399</c:v>
                </c:pt>
                <c:pt idx="630">
                  <c:v>0.85928571428571399</c:v>
                </c:pt>
                <c:pt idx="631">
                  <c:v>0.85928571428571399</c:v>
                </c:pt>
                <c:pt idx="632">
                  <c:v>0.85928571428571399</c:v>
                </c:pt>
                <c:pt idx="633">
                  <c:v>0.85928571428571399</c:v>
                </c:pt>
                <c:pt idx="634">
                  <c:v>0.85928571428571399</c:v>
                </c:pt>
                <c:pt idx="635">
                  <c:v>0.859365079365079</c:v>
                </c:pt>
                <c:pt idx="636">
                  <c:v>0.859365079365079</c:v>
                </c:pt>
                <c:pt idx="637">
                  <c:v>0.859365079365079</c:v>
                </c:pt>
                <c:pt idx="638">
                  <c:v>0.859365079365079</c:v>
                </c:pt>
                <c:pt idx="639">
                  <c:v>0.859365079365079</c:v>
                </c:pt>
                <c:pt idx="640">
                  <c:v>0.859365079365079</c:v>
                </c:pt>
                <c:pt idx="641">
                  <c:v>0.859365079365079</c:v>
                </c:pt>
                <c:pt idx="642">
                  <c:v>0.85944444444444401</c:v>
                </c:pt>
                <c:pt idx="643">
                  <c:v>0.85944444444444401</c:v>
                </c:pt>
                <c:pt idx="644">
                  <c:v>0.85944444444444401</c:v>
                </c:pt>
                <c:pt idx="645">
                  <c:v>0.85944444444444401</c:v>
                </c:pt>
                <c:pt idx="646">
                  <c:v>0.85944444444444401</c:v>
                </c:pt>
                <c:pt idx="647">
                  <c:v>0.85944444444444401</c:v>
                </c:pt>
                <c:pt idx="648">
                  <c:v>0.85952380952380902</c:v>
                </c:pt>
                <c:pt idx="649">
                  <c:v>0.85952380952380902</c:v>
                </c:pt>
                <c:pt idx="650">
                  <c:v>0.85952380952380902</c:v>
                </c:pt>
                <c:pt idx="651">
                  <c:v>0.85952380952380902</c:v>
                </c:pt>
                <c:pt idx="652">
                  <c:v>0.85952380952380902</c:v>
                </c:pt>
                <c:pt idx="653">
                  <c:v>0.85952380952380902</c:v>
                </c:pt>
                <c:pt idx="654">
                  <c:v>0.85960317460317404</c:v>
                </c:pt>
                <c:pt idx="655">
                  <c:v>0.85960317460317404</c:v>
                </c:pt>
                <c:pt idx="656">
                  <c:v>0.85960317460317404</c:v>
                </c:pt>
                <c:pt idx="657">
                  <c:v>0.85960317460317404</c:v>
                </c:pt>
                <c:pt idx="658">
                  <c:v>0.85960317460317404</c:v>
                </c:pt>
                <c:pt idx="659">
                  <c:v>0.85968253968253905</c:v>
                </c:pt>
                <c:pt idx="660">
                  <c:v>0.85968253968253905</c:v>
                </c:pt>
                <c:pt idx="661">
                  <c:v>0.85968253968253905</c:v>
                </c:pt>
                <c:pt idx="662">
                  <c:v>0.85976190476190395</c:v>
                </c:pt>
                <c:pt idx="663">
                  <c:v>0.85976190476190395</c:v>
                </c:pt>
                <c:pt idx="664">
                  <c:v>0.85976190476190395</c:v>
                </c:pt>
                <c:pt idx="665">
                  <c:v>0.85976190476190395</c:v>
                </c:pt>
                <c:pt idx="666">
                  <c:v>0.85976190476190395</c:v>
                </c:pt>
                <c:pt idx="667">
                  <c:v>0.85984126984126896</c:v>
                </c:pt>
                <c:pt idx="668">
                  <c:v>0.85984126984126896</c:v>
                </c:pt>
                <c:pt idx="669">
                  <c:v>0.85984126984126896</c:v>
                </c:pt>
                <c:pt idx="670">
                  <c:v>0.85984126984126896</c:v>
                </c:pt>
                <c:pt idx="671">
                  <c:v>0.85984126984126896</c:v>
                </c:pt>
                <c:pt idx="672">
                  <c:v>0.85984126984126896</c:v>
                </c:pt>
                <c:pt idx="673">
                  <c:v>0.85992063492063398</c:v>
                </c:pt>
                <c:pt idx="674">
                  <c:v>0.85992063492063398</c:v>
                </c:pt>
                <c:pt idx="675">
                  <c:v>0.85992063492063398</c:v>
                </c:pt>
                <c:pt idx="676">
                  <c:v>0.85992063492063398</c:v>
                </c:pt>
                <c:pt idx="677">
                  <c:v>0.85992063492063398</c:v>
                </c:pt>
                <c:pt idx="678">
                  <c:v>0.85992063492063398</c:v>
                </c:pt>
                <c:pt idx="679">
                  <c:v>0.85992063492063497</c:v>
                </c:pt>
                <c:pt idx="680">
                  <c:v>0.85999999999999899</c:v>
                </c:pt>
                <c:pt idx="681">
                  <c:v>0.86</c:v>
                </c:pt>
                <c:pt idx="682">
                  <c:v>0.86</c:v>
                </c:pt>
                <c:pt idx="683">
                  <c:v>0.86</c:v>
                </c:pt>
                <c:pt idx="684">
                  <c:v>0.86</c:v>
                </c:pt>
                <c:pt idx="685">
                  <c:v>0.860079365079364</c:v>
                </c:pt>
                <c:pt idx="686">
                  <c:v>0.860079365079364</c:v>
                </c:pt>
                <c:pt idx="687">
                  <c:v>0.860079365079365</c:v>
                </c:pt>
                <c:pt idx="688">
                  <c:v>0.86015873015873001</c:v>
                </c:pt>
                <c:pt idx="689">
                  <c:v>0.86015873015873001</c:v>
                </c:pt>
                <c:pt idx="690">
                  <c:v>0.86015873015873001</c:v>
                </c:pt>
                <c:pt idx="691">
                  <c:v>0.86023809523809502</c:v>
                </c:pt>
                <c:pt idx="692">
                  <c:v>0.86031746031746004</c:v>
                </c:pt>
                <c:pt idx="693">
                  <c:v>0.86031746031746004</c:v>
                </c:pt>
                <c:pt idx="694">
                  <c:v>0.86031746031746004</c:v>
                </c:pt>
                <c:pt idx="695">
                  <c:v>0.86031746031746004</c:v>
                </c:pt>
                <c:pt idx="696">
                  <c:v>0.86039682539682505</c:v>
                </c:pt>
                <c:pt idx="697">
                  <c:v>0.86039682539682505</c:v>
                </c:pt>
                <c:pt idx="698">
                  <c:v>0.86047619047618995</c:v>
                </c:pt>
                <c:pt idx="699">
                  <c:v>0.86047619047618995</c:v>
                </c:pt>
                <c:pt idx="700">
                  <c:v>0.86047619047618995</c:v>
                </c:pt>
                <c:pt idx="701">
                  <c:v>0.86047619047618995</c:v>
                </c:pt>
                <c:pt idx="702">
                  <c:v>0.86047619047618995</c:v>
                </c:pt>
                <c:pt idx="703">
                  <c:v>0.86055555555555496</c:v>
                </c:pt>
                <c:pt idx="704">
                  <c:v>0.86055555555555496</c:v>
                </c:pt>
                <c:pt idx="705">
                  <c:v>0.86055555555555496</c:v>
                </c:pt>
                <c:pt idx="706">
                  <c:v>0.86055555555555496</c:v>
                </c:pt>
                <c:pt idx="707">
                  <c:v>0.86055555555555496</c:v>
                </c:pt>
                <c:pt idx="708">
                  <c:v>0.86063492063491998</c:v>
                </c:pt>
                <c:pt idx="709">
                  <c:v>0.86071428571428499</c:v>
                </c:pt>
                <c:pt idx="710">
                  <c:v>0.86071428571428499</c:v>
                </c:pt>
                <c:pt idx="711">
                  <c:v>0.86071428571428499</c:v>
                </c:pt>
                <c:pt idx="712">
                  <c:v>0.86079365079365</c:v>
                </c:pt>
                <c:pt idx="713">
                  <c:v>0.86079365079365</c:v>
                </c:pt>
                <c:pt idx="714">
                  <c:v>0.86079365079365</c:v>
                </c:pt>
                <c:pt idx="715">
                  <c:v>0.86079365079365</c:v>
                </c:pt>
                <c:pt idx="716">
                  <c:v>0.86079365079365</c:v>
                </c:pt>
                <c:pt idx="717">
                  <c:v>0.86079365079365</c:v>
                </c:pt>
                <c:pt idx="718">
                  <c:v>0.86079365079365</c:v>
                </c:pt>
                <c:pt idx="719">
                  <c:v>0.86087301587301501</c:v>
                </c:pt>
                <c:pt idx="720">
                  <c:v>0.86087301587301501</c:v>
                </c:pt>
                <c:pt idx="721">
                  <c:v>0.86087301587301501</c:v>
                </c:pt>
                <c:pt idx="722">
                  <c:v>0.86087301587301501</c:v>
                </c:pt>
                <c:pt idx="723">
                  <c:v>0.86087301587301501</c:v>
                </c:pt>
                <c:pt idx="724">
                  <c:v>0.86087301587301601</c:v>
                </c:pt>
                <c:pt idx="725">
                  <c:v>0.86095238095238003</c:v>
                </c:pt>
                <c:pt idx="726">
                  <c:v>0.86095238095238003</c:v>
                </c:pt>
                <c:pt idx="727">
                  <c:v>0.86095238095238003</c:v>
                </c:pt>
                <c:pt idx="728">
                  <c:v>0.86095238095238003</c:v>
                </c:pt>
                <c:pt idx="729">
                  <c:v>0.86095238095238003</c:v>
                </c:pt>
                <c:pt idx="730">
                  <c:v>0.86095238095238003</c:v>
                </c:pt>
                <c:pt idx="731">
                  <c:v>0.86095238095238102</c:v>
                </c:pt>
                <c:pt idx="732">
                  <c:v>0.86095238095238102</c:v>
                </c:pt>
                <c:pt idx="733">
                  <c:v>0.86111111111111105</c:v>
                </c:pt>
                <c:pt idx="734">
                  <c:v>0.86111111111111105</c:v>
                </c:pt>
                <c:pt idx="735">
                  <c:v>0.86111111111111105</c:v>
                </c:pt>
                <c:pt idx="736">
                  <c:v>0.86119047619047595</c:v>
                </c:pt>
                <c:pt idx="737">
                  <c:v>0.86119047619047595</c:v>
                </c:pt>
                <c:pt idx="738">
                  <c:v>0.86119047619047595</c:v>
                </c:pt>
                <c:pt idx="739">
                  <c:v>0.86119047619047595</c:v>
                </c:pt>
                <c:pt idx="740">
                  <c:v>0.86126984126984096</c:v>
                </c:pt>
                <c:pt idx="741">
                  <c:v>0.86126984126984096</c:v>
                </c:pt>
                <c:pt idx="742">
                  <c:v>0.86126984126984096</c:v>
                </c:pt>
                <c:pt idx="743">
                  <c:v>0.86126984126984096</c:v>
                </c:pt>
                <c:pt idx="744">
                  <c:v>0.86134920634920598</c:v>
                </c:pt>
                <c:pt idx="745">
                  <c:v>0.86134920634920598</c:v>
                </c:pt>
                <c:pt idx="746">
                  <c:v>0.86134920634920598</c:v>
                </c:pt>
                <c:pt idx="747">
                  <c:v>0.86134920634920598</c:v>
                </c:pt>
                <c:pt idx="748">
                  <c:v>0.86134920634920598</c:v>
                </c:pt>
                <c:pt idx="749">
                  <c:v>0.86134920634920598</c:v>
                </c:pt>
                <c:pt idx="750">
                  <c:v>0.86142857142857099</c:v>
                </c:pt>
                <c:pt idx="751">
                  <c:v>0.86142857142857099</c:v>
                </c:pt>
                <c:pt idx="752">
                  <c:v>0.86142857142857099</c:v>
                </c:pt>
                <c:pt idx="753">
                  <c:v>0.86142857142857099</c:v>
                </c:pt>
                <c:pt idx="754">
                  <c:v>0.86142857142857099</c:v>
                </c:pt>
                <c:pt idx="755">
                  <c:v>0.86142857142857099</c:v>
                </c:pt>
                <c:pt idx="756">
                  <c:v>0.861507936507936</c:v>
                </c:pt>
                <c:pt idx="757">
                  <c:v>0.861507936507936</c:v>
                </c:pt>
                <c:pt idx="758">
                  <c:v>0.861507936507936</c:v>
                </c:pt>
                <c:pt idx="759">
                  <c:v>0.861507936507936</c:v>
                </c:pt>
                <c:pt idx="760">
                  <c:v>0.861507936507936</c:v>
                </c:pt>
                <c:pt idx="761">
                  <c:v>0.861507936507936</c:v>
                </c:pt>
                <c:pt idx="762">
                  <c:v>0.861507936507936</c:v>
                </c:pt>
                <c:pt idx="763">
                  <c:v>0.86158730158730101</c:v>
                </c:pt>
                <c:pt idx="764">
                  <c:v>0.86158730158730101</c:v>
                </c:pt>
                <c:pt idx="765">
                  <c:v>0.86158730158730101</c:v>
                </c:pt>
                <c:pt idx="766">
                  <c:v>0.86166666666666603</c:v>
                </c:pt>
                <c:pt idx="767">
                  <c:v>0.86166666666666603</c:v>
                </c:pt>
                <c:pt idx="768">
                  <c:v>0.86166666666666603</c:v>
                </c:pt>
                <c:pt idx="769">
                  <c:v>0.86166666666666603</c:v>
                </c:pt>
                <c:pt idx="770">
                  <c:v>0.86166666666666603</c:v>
                </c:pt>
                <c:pt idx="771">
                  <c:v>0.86166666666666603</c:v>
                </c:pt>
                <c:pt idx="772">
                  <c:v>0.86166666666666603</c:v>
                </c:pt>
                <c:pt idx="773">
                  <c:v>0.86166666666666603</c:v>
                </c:pt>
                <c:pt idx="774">
                  <c:v>0.86166666666666603</c:v>
                </c:pt>
                <c:pt idx="775">
                  <c:v>0.86166666666666603</c:v>
                </c:pt>
                <c:pt idx="776">
                  <c:v>0.86182539682539605</c:v>
                </c:pt>
                <c:pt idx="777">
                  <c:v>0.86182539682539605</c:v>
                </c:pt>
                <c:pt idx="778">
                  <c:v>0.86182539682539605</c:v>
                </c:pt>
                <c:pt idx="779">
                  <c:v>0.86182539682539705</c:v>
                </c:pt>
                <c:pt idx="780">
                  <c:v>0.86190476190476095</c:v>
                </c:pt>
                <c:pt idx="781">
                  <c:v>0.86190476190476095</c:v>
                </c:pt>
                <c:pt idx="782">
                  <c:v>0.86190476190476095</c:v>
                </c:pt>
                <c:pt idx="783">
                  <c:v>0.86190476190476195</c:v>
                </c:pt>
                <c:pt idx="784">
                  <c:v>0.86198412698412696</c:v>
                </c:pt>
                <c:pt idx="785">
                  <c:v>0.86198412698412696</c:v>
                </c:pt>
                <c:pt idx="786">
                  <c:v>0.86198412698412696</c:v>
                </c:pt>
                <c:pt idx="787">
                  <c:v>0.86206349206349198</c:v>
                </c:pt>
                <c:pt idx="788">
                  <c:v>0.86206349206349198</c:v>
                </c:pt>
                <c:pt idx="789">
                  <c:v>0.86206349206349198</c:v>
                </c:pt>
                <c:pt idx="790">
                  <c:v>0.86206349206349198</c:v>
                </c:pt>
                <c:pt idx="791">
                  <c:v>0.86206349206349198</c:v>
                </c:pt>
                <c:pt idx="792">
                  <c:v>0.86214285714285699</c:v>
                </c:pt>
                <c:pt idx="793">
                  <c:v>0.86214285714285699</c:v>
                </c:pt>
                <c:pt idx="794">
                  <c:v>0.86214285714285699</c:v>
                </c:pt>
                <c:pt idx="795">
                  <c:v>0.86214285714285699</c:v>
                </c:pt>
                <c:pt idx="796">
                  <c:v>0.862222222222222</c:v>
                </c:pt>
                <c:pt idx="797">
                  <c:v>0.862222222222222</c:v>
                </c:pt>
                <c:pt idx="798">
                  <c:v>0.862222222222222</c:v>
                </c:pt>
                <c:pt idx="799">
                  <c:v>0.86230158730158701</c:v>
                </c:pt>
                <c:pt idx="800">
                  <c:v>0.86230158730158701</c:v>
                </c:pt>
                <c:pt idx="801">
                  <c:v>0.86230158730158701</c:v>
                </c:pt>
                <c:pt idx="802">
                  <c:v>0.86230158730158701</c:v>
                </c:pt>
                <c:pt idx="803">
                  <c:v>0.86238095238095203</c:v>
                </c:pt>
                <c:pt idx="804">
                  <c:v>0.86238095238095203</c:v>
                </c:pt>
                <c:pt idx="805">
                  <c:v>0.86238095238095203</c:v>
                </c:pt>
                <c:pt idx="806">
                  <c:v>0.86238095238095203</c:v>
                </c:pt>
                <c:pt idx="807">
                  <c:v>0.86246031746031704</c:v>
                </c:pt>
                <c:pt idx="808">
                  <c:v>0.86253968253968205</c:v>
                </c:pt>
                <c:pt idx="809">
                  <c:v>0.86253968253968205</c:v>
                </c:pt>
                <c:pt idx="810">
                  <c:v>0.86253968253968205</c:v>
                </c:pt>
                <c:pt idx="811">
                  <c:v>0.86261904761904695</c:v>
                </c:pt>
                <c:pt idx="812">
                  <c:v>0.86261904761904695</c:v>
                </c:pt>
                <c:pt idx="813">
                  <c:v>0.86261904761904695</c:v>
                </c:pt>
                <c:pt idx="814">
                  <c:v>0.86269841269841196</c:v>
                </c:pt>
                <c:pt idx="815">
                  <c:v>0.86269841269841196</c:v>
                </c:pt>
                <c:pt idx="816">
                  <c:v>0.86277777777777698</c:v>
                </c:pt>
                <c:pt idx="817">
                  <c:v>0.86277777777777698</c:v>
                </c:pt>
                <c:pt idx="818">
                  <c:v>0.86277777777777698</c:v>
                </c:pt>
                <c:pt idx="819">
                  <c:v>0.86277777777777698</c:v>
                </c:pt>
                <c:pt idx="820">
                  <c:v>0.86285714285714199</c:v>
                </c:pt>
                <c:pt idx="821">
                  <c:v>0.862936507936507</c:v>
                </c:pt>
                <c:pt idx="822">
                  <c:v>0.86309523809523803</c:v>
                </c:pt>
                <c:pt idx="823">
                  <c:v>0.86317460317460304</c:v>
                </c:pt>
                <c:pt idx="824">
                  <c:v>0.86325396825396805</c:v>
                </c:pt>
                <c:pt idx="825">
                  <c:v>0.86325396825396805</c:v>
                </c:pt>
                <c:pt idx="826">
                  <c:v>0.86325396825396805</c:v>
                </c:pt>
                <c:pt idx="827">
                  <c:v>0.86333333333333295</c:v>
                </c:pt>
                <c:pt idx="828">
                  <c:v>0.86373015873015802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F6-4FDF-8EFF-B201A4BD7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189016"/>
        <c:axId val="494189344"/>
      </c:lineChart>
      <c:catAx>
        <c:axId val="494189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89344"/>
        <c:crosses val="autoZero"/>
        <c:auto val="1"/>
        <c:lblAlgn val="ctr"/>
        <c:lblOffset val="100"/>
        <c:noMultiLvlLbl val="0"/>
      </c:catAx>
      <c:valAx>
        <c:axId val="4941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18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Foglio2!$C$1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Foglio2!$C$2:$C$830</c:f>
              <c:numCache>
                <c:formatCode>0</c:formatCode>
                <c:ptCount val="829"/>
                <c:pt idx="0">
                  <c:v>791</c:v>
                </c:pt>
                <c:pt idx="1">
                  <c:v>43</c:v>
                </c:pt>
                <c:pt idx="2">
                  <c:v>1017</c:v>
                </c:pt>
                <c:pt idx="3">
                  <c:v>837</c:v>
                </c:pt>
                <c:pt idx="4">
                  <c:v>983</c:v>
                </c:pt>
                <c:pt idx="5">
                  <c:v>612</c:v>
                </c:pt>
                <c:pt idx="6">
                  <c:v>1244</c:v>
                </c:pt>
                <c:pt idx="7">
                  <c:v>1191</c:v>
                </c:pt>
                <c:pt idx="8">
                  <c:v>1339</c:v>
                </c:pt>
                <c:pt idx="9">
                  <c:v>355</c:v>
                </c:pt>
                <c:pt idx="10">
                  <c:v>791</c:v>
                </c:pt>
                <c:pt idx="11">
                  <c:v>236</c:v>
                </c:pt>
                <c:pt idx="12">
                  <c:v>276</c:v>
                </c:pt>
                <c:pt idx="13">
                  <c:v>737</c:v>
                </c:pt>
                <c:pt idx="14">
                  <c:v>983</c:v>
                </c:pt>
                <c:pt idx="15">
                  <c:v>524</c:v>
                </c:pt>
                <c:pt idx="16">
                  <c:v>1308</c:v>
                </c:pt>
                <c:pt idx="17">
                  <c:v>1116</c:v>
                </c:pt>
                <c:pt idx="18">
                  <c:v>1301</c:v>
                </c:pt>
                <c:pt idx="19">
                  <c:v>224</c:v>
                </c:pt>
                <c:pt idx="20">
                  <c:v>1258</c:v>
                </c:pt>
                <c:pt idx="21">
                  <c:v>1278</c:v>
                </c:pt>
                <c:pt idx="22">
                  <c:v>1083</c:v>
                </c:pt>
                <c:pt idx="23">
                  <c:v>1358</c:v>
                </c:pt>
                <c:pt idx="24">
                  <c:v>830</c:v>
                </c:pt>
                <c:pt idx="25">
                  <c:v>1301</c:v>
                </c:pt>
                <c:pt idx="26">
                  <c:v>1393</c:v>
                </c:pt>
                <c:pt idx="27">
                  <c:v>1153</c:v>
                </c:pt>
                <c:pt idx="28">
                  <c:v>592</c:v>
                </c:pt>
                <c:pt idx="29">
                  <c:v>1180</c:v>
                </c:pt>
                <c:pt idx="30">
                  <c:v>1129</c:v>
                </c:pt>
                <c:pt idx="31">
                  <c:v>773</c:v>
                </c:pt>
                <c:pt idx="32">
                  <c:v>1291</c:v>
                </c:pt>
                <c:pt idx="33">
                  <c:v>1082</c:v>
                </c:pt>
                <c:pt idx="34">
                  <c:v>1097</c:v>
                </c:pt>
                <c:pt idx="35">
                  <c:v>152</c:v>
                </c:pt>
                <c:pt idx="36">
                  <c:v>447</c:v>
                </c:pt>
                <c:pt idx="37">
                  <c:v>82</c:v>
                </c:pt>
                <c:pt idx="38">
                  <c:v>1033</c:v>
                </c:pt>
                <c:pt idx="39">
                  <c:v>586</c:v>
                </c:pt>
                <c:pt idx="40">
                  <c:v>974</c:v>
                </c:pt>
                <c:pt idx="41">
                  <c:v>1048</c:v>
                </c:pt>
                <c:pt idx="42">
                  <c:v>231</c:v>
                </c:pt>
                <c:pt idx="43">
                  <c:v>1318</c:v>
                </c:pt>
                <c:pt idx="44">
                  <c:v>1132</c:v>
                </c:pt>
                <c:pt idx="45">
                  <c:v>576</c:v>
                </c:pt>
                <c:pt idx="46">
                  <c:v>785</c:v>
                </c:pt>
                <c:pt idx="47">
                  <c:v>144</c:v>
                </c:pt>
                <c:pt idx="48">
                  <c:v>1332</c:v>
                </c:pt>
                <c:pt idx="49">
                  <c:v>1107</c:v>
                </c:pt>
                <c:pt idx="50">
                  <c:v>276</c:v>
                </c:pt>
                <c:pt idx="51">
                  <c:v>657</c:v>
                </c:pt>
                <c:pt idx="52">
                  <c:v>1144</c:v>
                </c:pt>
                <c:pt idx="53">
                  <c:v>554</c:v>
                </c:pt>
                <c:pt idx="54">
                  <c:v>713</c:v>
                </c:pt>
                <c:pt idx="55">
                  <c:v>708</c:v>
                </c:pt>
                <c:pt idx="56">
                  <c:v>763</c:v>
                </c:pt>
                <c:pt idx="57">
                  <c:v>943</c:v>
                </c:pt>
                <c:pt idx="58">
                  <c:v>304</c:v>
                </c:pt>
                <c:pt idx="59">
                  <c:v>47</c:v>
                </c:pt>
                <c:pt idx="60">
                  <c:v>470</c:v>
                </c:pt>
                <c:pt idx="61">
                  <c:v>1098</c:v>
                </c:pt>
                <c:pt idx="62">
                  <c:v>898</c:v>
                </c:pt>
                <c:pt idx="63">
                  <c:v>488</c:v>
                </c:pt>
                <c:pt idx="64">
                  <c:v>964</c:v>
                </c:pt>
                <c:pt idx="65">
                  <c:v>468</c:v>
                </c:pt>
                <c:pt idx="66">
                  <c:v>159</c:v>
                </c:pt>
                <c:pt idx="67">
                  <c:v>534</c:v>
                </c:pt>
                <c:pt idx="68">
                  <c:v>1302</c:v>
                </c:pt>
                <c:pt idx="69">
                  <c:v>219</c:v>
                </c:pt>
                <c:pt idx="70">
                  <c:v>278</c:v>
                </c:pt>
                <c:pt idx="71">
                  <c:v>114</c:v>
                </c:pt>
                <c:pt idx="72">
                  <c:v>956</c:v>
                </c:pt>
                <c:pt idx="73">
                  <c:v>676</c:v>
                </c:pt>
                <c:pt idx="74">
                  <c:v>63</c:v>
                </c:pt>
                <c:pt idx="75">
                  <c:v>144</c:v>
                </c:pt>
                <c:pt idx="76">
                  <c:v>153</c:v>
                </c:pt>
                <c:pt idx="77">
                  <c:v>1374</c:v>
                </c:pt>
                <c:pt idx="78">
                  <c:v>70</c:v>
                </c:pt>
                <c:pt idx="79">
                  <c:v>649</c:v>
                </c:pt>
                <c:pt idx="80">
                  <c:v>641</c:v>
                </c:pt>
                <c:pt idx="81">
                  <c:v>66</c:v>
                </c:pt>
                <c:pt idx="82">
                  <c:v>1233</c:v>
                </c:pt>
                <c:pt idx="83">
                  <c:v>461</c:v>
                </c:pt>
                <c:pt idx="84">
                  <c:v>533</c:v>
                </c:pt>
                <c:pt idx="85">
                  <c:v>733</c:v>
                </c:pt>
                <c:pt idx="86">
                  <c:v>1341</c:v>
                </c:pt>
                <c:pt idx="87">
                  <c:v>619</c:v>
                </c:pt>
                <c:pt idx="88">
                  <c:v>1065</c:v>
                </c:pt>
                <c:pt idx="89">
                  <c:v>1225</c:v>
                </c:pt>
                <c:pt idx="90">
                  <c:v>1213</c:v>
                </c:pt>
                <c:pt idx="91">
                  <c:v>1219</c:v>
                </c:pt>
                <c:pt idx="92">
                  <c:v>1261</c:v>
                </c:pt>
                <c:pt idx="93">
                  <c:v>1343</c:v>
                </c:pt>
                <c:pt idx="94">
                  <c:v>1162</c:v>
                </c:pt>
                <c:pt idx="95">
                  <c:v>729</c:v>
                </c:pt>
                <c:pt idx="96">
                  <c:v>964</c:v>
                </c:pt>
                <c:pt idx="97">
                  <c:v>118</c:v>
                </c:pt>
                <c:pt idx="98">
                  <c:v>1238</c:v>
                </c:pt>
                <c:pt idx="99">
                  <c:v>1073</c:v>
                </c:pt>
                <c:pt idx="100">
                  <c:v>117</c:v>
                </c:pt>
                <c:pt idx="101">
                  <c:v>511</c:v>
                </c:pt>
                <c:pt idx="102">
                  <c:v>109</c:v>
                </c:pt>
                <c:pt idx="103">
                  <c:v>1068</c:v>
                </c:pt>
                <c:pt idx="104">
                  <c:v>1117</c:v>
                </c:pt>
                <c:pt idx="105">
                  <c:v>1159</c:v>
                </c:pt>
                <c:pt idx="106">
                  <c:v>163</c:v>
                </c:pt>
                <c:pt idx="107">
                  <c:v>833</c:v>
                </c:pt>
                <c:pt idx="108">
                  <c:v>773</c:v>
                </c:pt>
                <c:pt idx="109">
                  <c:v>807</c:v>
                </c:pt>
                <c:pt idx="110">
                  <c:v>840</c:v>
                </c:pt>
                <c:pt idx="111">
                  <c:v>964</c:v>
                </c:pt>
                <c:pt idx="112">
                  <c:v>131</c:v>
                </c:pt>
                <c:pt idx="113">
                  <c:v>395</c:v>
                </c:pt>
                <c:pt idx="114">
                  <c:v>150</c:v>
                </c:pt>
                <c:pt idx="115">
                  <c:v>1264</c:v>
                </c:pt>
                <c:pt idx="116">
                  <c:v>1189</c:v>
                </c:pt>
                <c:pt idx="117">
                  <c:v>150</c:v>
                </c:pt>
                <c:pt idx="118">
                  <c:v>150</c:v>
                </c:pt>
                <c:pt idx="119">
                  <c:v>1305</c:v>
                </c:pt>
                <c:pt idx="120">
                  <c:v>1263</c:v>
                </c:pt>
                <c:pt idx="121">
                  <c:v>224</c:v>
                </c:pt>
                <c:pt idx="122">
                  <c:v>696</c:v>
                </c:pt>
                <c:pt idx="123">
                  <c:v>1381</c:v>
                </c:pt>
                <c:pt idx="124">
                  <c:v>904</c:v>
                </c:pt>
                <c:pt idx="125">
                  <c:v>1107</c:v>
                </c:pt>
                <c:pt idx="126">
                  <c:v>1258</c:v>
                </c:pt>
                <c:pt idx="127">
                  <c:v>304</c:v>
                </c:pt>
                <c:pt idx="128">
                  <c:v>690</c:v>
                </c:pt>
                <c:pt idx="129">
                  <c:v>1305</c:v>
                </c:pt>
                <c:pt idx="130">
                  <c:v>1219</c:v>
                </c:pt>
                <c:pt idx="131">
                  <c:v>1376</c:v>
                </c:pt>
                <c:pt idx="132">
                  <c:v>906</c:v>
                </c:pt>
                <c:pt idx="133">
                  <c:v>918</c:v>
                </c:pt>
                <c:pt idx="134">
                  <c:v>890</c:v>
                </c:pt>
                <c:pt idx="135">
                  <c:v>629</c:v>
                </c:pt>
                <c:pt idx="136">
                  <c:v>506</c:v>
                </c:pt>
                <c:pt idx="137">
                  <c:v>1207</c:v>
                </c:pt>
                <c:pt idx="138">
                  <c:v>193</c:v>
                </c:pt>
                <c:pt idx="139">
                  <c:v>999</c:v>
                </c:pt>
                <c:pt idx="140">
                  <c:v>311</c:v>
                </c:pt>
                <c:pt idx="141">
                  <c:v>264</c:v>
                </c:pt>
                <c:pt idx="142">
                  <c:v>418</c:v>
                </c:pt>
                <c:pt idx="143">
                  <c:v>751</c:v>
                </c:pt>
                <c:pt idx="144">
                  <c:v>1342</c:v>
                </c:pt>
                <c:pt idx="145">
                  <c:v>236</c:v>
                </c:pt>
                <c:pt idx="146">
                  <c:v>458</c:v>
                </c:pt>
                <c:pt idx="147">
                  <c:v>482</c:v>
                </c:pt>
                <c:pt idx="148">
                  <c:v>642</c:v>
                </c:pt>
                <c:pt idx="149">
                  <c:v>586</c:v>
                </c:pt>
                <c:pt idx="150">
                  <c:v>1105</c:v>
                </c:pt>
                <c:pt idx="151">
                  <c:v>1389</c:v>
                </c:pt>
                <c:pt idx="152">
                  <c:v>1348</c:v>
                </c:pt>
                <c:pt idx="153">
                  <c:v>548</c:v>
                </c:pt>
                <c:pt idx="154">
                  <c:v>1359</c:v>
                </c:pt>
                <c:pt idx="155">
                  <c:v>1358</c:v>
                </c:pt>
                <c:pt idx="156">
                  <c:v>778</c:v>
                </c:pt>
                <c:pt idx="157">
                  <c:v>1383</c:v>
                </c:pt>
                <c:pt idx="158">
                  <c:v>778</c:v>
                </c:pt>
                <c:pt idx="159">
                  <c:v>1117</c:v>
                </c:pt>
                <c:pt idx="160">
                  <c:v>1016</c:v>
                </c:pt>
                <c:pt idx="161">
                  <c:v>421</c:v>
                </c:pt>
                <c:pt idx="162">
                  <c:v>1289</c:v>
                </c:pt>
                <c:pt idx="163">
                  <c:v>576</c:v>
                </c:pt>
                <c:pt idx="164">
                  <c:v>786</c:v>
                </c:pt>
                <c:pt idx="165">
                  <c:v>689</c:v>
                </c:pt>
                <c:pt idx="166">
                  <c:v>690</c:v>
                </c:pt>
                <c:pt idx="167">
                  <c:v>586</c:v>
                </c:pt>
                <c:pt idx="168">
                  <c:v>1305</c:v>
                </c:pt>
                <c:pt idx="169">
                  <c:v>884</c:v>
                </c:pt>
                <c:pt idx="170">
                  <c:v>396</c:v>
                </c:pt>
                <c:pt idx="171">
                  <c:v>786</c:v>
                </c:pt>
                <c:pt idx="172">
                  <c:v>1153</c:v>
                </c:pt>
                <c:pt idx="173">
                  <c:v>1360</c:v>
                </c:pt>
                <c:pt idx="174">
                  <c:v>1017</c:v>
                </c:pt>
                <c:pt idx="175">
                  <c:v>1356</c:v>
                </c:pt>
                <c:pt idx="176">
                  <c:v>1339</c:v>
                </c:pt>
                <c:pt idx="177">
                  <c:v>1123</c:v>
                </c:pt>
                <c:pt idx="178">
                  <c:v>241</c:v>
                </c:pt>
                <c:pt idx="179">
                  <c:v>1017</c:v>
                </c:pt>
                <c:pt idx="180">
                  <c:v>1097</c:v>
                </c:pt>
                <c:pt idx="181">
                  <c:v>1285</c:v>
                </c:pt>
                <c:pt idx="182">
                  <c:v>1086</c:v>
                </c:pt>
                <c:pt idx="183">
                  <c:v>1331</c:v>
                </c:pt>
                <c:pt idx="184">
                  <c:v>219</c:v>
                </c:pt>
                <c:pt idx="185">
                  <c:v>1142</c:v>
                </c:pt>
                <c:pt idx="186">
                  <c:v>1305</c:v>
                </c:pt>
                <c:pt idx="187">
                  <c:v>1188</c:v>
                </c:pt>
                <c:pt idx="188">
                  <c:v>1181</c:v>
                </c:pt>
                <c:pt idx="189">
                  <c:v>784</c:v>
                </c:pt>
                <c:pt idx="190">
                  <c:v>721</c:v>
                </c:pt>
                <c:pt idx="191">
                  <c:v>1218</c:v>
                </c:pt>
                <c:pt idx="192">
                  <c:v>1321</c:v>
                </c:pt>
                <c:pt idx="193">
                  <c:v>1105</c:v>
                </c:pt>
                <c:pt idx="194">
                  <c:v>1287</c:v>
                </c:pt>
                <c:pt idx="195">
                  <c:v>309</c:v>
                </c:pt>
                <c:pt idx="196">
                  <c:v>592</c:v>
                </c:pt>
                <c:pt idx="197">
                  <c:v>1389</c:v>
                </c:pt>
                <c:pt idx="198">
                  <c:v>1257</c:v>
                </c:pt>
                <c:pt idx="199">
                  <c:v>960</c:v>
                </c:pt>
                <c:pt idx="200">
                  <c:v>980</c:v>
                </c:pt>
                <c:pt idx="201">
                  <c:v>1333</c:v>
                </c:pt>
                <c:pt idx="202">
                  <c:v>1377</c:v>
                </c:pt>
                <c:pt idx="203">
                  <c:v>534</c:v>
                </c:pt>
                <c:pt idx="204">
                  <c:v>1389</c:v>
                </c:pt>
                <c:pt idx="205">
                  <c:v>1331</c:v>
                </c:pt>
                <c:pt idx="206">
                  <c:v>970</c:v>
                </c:pt>
                <c:pt idx="207">
                  <c:v>1305</c:v>
                </c:pt>
                <c:pt idx="208">
                  <c:v>1274</c:v>
                </c:pt>
                <c:pt idx="209">
                  <c:v>1114</c:v>
                </c:pt>
                <c:pt idx="210">
                  <c:v>784</c:v>
                </c:pt>
                <c:pt idx="211">
                  <c:v>1394</c:v>
                </c:pt>
                <c:pt idx="212">
                  <c:v>1180</c:v>
                </c:pt>
                <c:pt idx="213">
                  <c:v>1150</c:v>
                </c:pt>
                <c:pt idx="214">
                  <c:v>1382</c:v>
                </c:pt>
                <c:pt idx="215">
                  <c:v>809</c:v>
                </c:pt>
                <c:pt idx="216">
                  <c:v>1016</c:v>
                </c:pt>
                <c:pt idx="217">
                  <c:v>708</c:v>
                </c:pt>
                <c:pt idx="218">
                  <c:v>784</c:v>
                </c:pt>
                <c:pt idx="219">
                  <c:v>263</c:v>
                </c:pt>
                <c:pt idx="220">
                  <c:v>986</c:v>
                </c:pt>
                <c:pt idx="221">
                  <c:v>282</c:v>
                </c:pt>
                <c:pt idx="222">
                  <c:v>1247</c:v>
                </c:pt>
                <c:pt idx="223">
                  <c:v>570</c:v>
                </c:pt>
                <c:pt idx="224">
                  <c:v>1248</c:v>
                </c:pt>
                <c:pt idx="225">
                  <c:v>824</c:v>
                </c:pt>
                <c:pt idx="226">
                  <c:v>767</c:v>
                </c:pt>
                <c:pt idx="227">
                  <c:v>1091</c:v>
                </c:pt>
                <c:pt idx="228">
                  <c:v>625</c:v>
                </c:pt>
                <c:pt idx="229">
                  <c:v>311</c:v>
                </c:pt>
                <c:pt idx="230">
                  <c:v>1113</c:v>
                </c:pt>
                <c:pt idx="231">
                  <c:v>352</c:v>
                </c:pt>
                <c:pt idx="232">
                  <c:v>444</c:v>
                </c:pt>
                <c:pt idx="233">
                  <c:v>1318</c:v>
                </c:pt>
                <c:pt idx="234">
                  <c:v>307</c:v>
                </c:pt>
                <c:pt idx="235">
                  <c:v>1092</c:v>
                </c:pt>
                <c:pt idx="236">
                  <c:v>254</c:v>
                </c:pt>
                <c:pt idx="237">
                  <c:v>340</c:v>
                </c:pt>
                <c:pt idx="238">
                  <c:v>1220</c:v>
                </c:pt>
                <c:pt idx="239">
                  <c:v>1132</c:v>
                </c:pt>
                <c:pt idx="240">
                  <c:v>284</c:v>
                </c:pt>
                <c:pt idx="241">
                  <c:v>1232</c:v>
                </c:pt>
                <c:pt idx="242">
                  <c:v>208</c:v>
                </c:pt>
                <c:pt idx="243">
                  <c:v>340</c:v>
                </c:pt>
                <c:pt idx="244">
                  <c:v>1264</c:v>
                </c:pt>
                <c:pt idx="245">
                  <c:v>1016</c:v>
                </c:pt>
                <c:pt idx="246">
                  <c:v>1386</c:v>
                </c:pt>
                <c:pt idx="247">
                  <c:v>1367</c:v>
                </c:pt>
                <c:pt idx="248">
                  <c:v>247</c:v>
                </c:pt>
                <c:pt idx="249">
                  <c:v>1289</c:v>
                </c:pt>
                <c:pt idx="250">
                  <c:v>280</c:v>
                </c:pt>
                <c:pt idx="251">
                  <c:v>328</c:v>
                </c:pt>
                <c:pt idx="252">
                  <c:v>428</c:v>
                </c:pt>
                <c:pt idx="253">
                  <c:v>443</c:v>
                </c:pt>
                <c:pt idx="254">
                  <c:v>629</c:v>
                </c:pt>
                <c:pt idx="255">
                  <c:v>382</c:v>
                </c:pt>
                <c:pt idx="256">
                  <c:v>803</c:v>
                </c:pt>
                <c:pt idx="257">
                  <c:v>365</c:v>
                </c:pt>
                <c:pt idx="258">
                  <c:v>917</c:v>
                </c:pt>
                <c:pt idx="259">
                  <c:v>912</c:v>
                </c:pt>
                <c:pt idx="260">
                  <c:v>629</c:v>
                </c:pt>
                <c:pt idx="261">
                  <c:v>446</c:v>
                </c:pt>
                <c:pt idx="262">
                  <c:v>313</c:v>
                </c:pt>
                <c:pt idx="263">
                  <c:v>340</c:v>
                </c:pt>
                <c:pt idx="264">
                  <c:v>1093</c:v>
                </c:pt>
                <c:pt idx="265">
                  <c:v>1331</c:v>
                </c:pt>
                <c:pt idx="266">
                  <c:v>1016</c:v>
                </c:pt>
                <c:pt idx="267">
                  <c:v>1271</c:v>
                </c:pt>
                <c:pt idx="268">
                  <c:v>466</c:v>
                </c:pt>
                <c:pt idx="269">
                  <c:v>459</c:v>
                </c:pt>
                <c:pt idx="270">
                  <c:v>1100</c:v>
                </c:pt>
                <c:pt idx="271">
                  <c:v>236</c:v>
                </c:pt>
                <c:pt idx="272">
                  <c:v>236</c:v>
                </c:pt>
                <c:pt idx="273">
                  <c:v>1183</c:v>
                </c:pt>
                <c:pt idx="274">
                  <c:v>1305</c:v>
                </c:pt>
                <c:pt idx="275">
                  <c:v>733</c:v>
                </c:pt>
                <c:pt idx="276">
                  <c:v>1216</c:v>
                </c:pt>
                <c:pt idx="277">
                  <c:v>236</c:v>
                </c:pt>
                <c:pt idx="278">
                  <c:v>1247</c:v>
                </c:pt>
                <c:pt idx="279">
                  <c:v>1012</c:v>
                </c:pt>
                <c:pt idx="280">
                  <c:v>439</c:v>
                </c:pt>
                <c:pt idx="281">
                  <c:v>1021</c:v>
                </c:pt>
                <c:pt idx="282">
                  <c:v>763</c:v>
                </c:pt>
                <c:pt idx="283">
                  <c:v>1041</c:v>
                </c:pt>
                <c:pt idx="284">
                  <c:v>1017</c:v>
                </c:pt>
                <c:pt idx="285">
                  <c:v>1363</c:v>
                </c:pt>
                <c:pt idx="286">
                  <c:v>1032</c:v>
                </c:pt>
                <c:pt idx="287">
                  <c:v>1250</c:v>
                </c:pt>
                <c:pt idx="288">
                  <c:v>974</c:v>
                </c:pt>
                <c:pt idx="289">
                  <c:v>1354</c:v>
                </c:pt>
                <c:pt idx="290">
                  <c:v>767</c:v>
                </c:pt>
                <c:pt idx="291">
                  <c:v>813</c:v>
                </c:pt>
                <c:pt idx="292">
                  <c:v>1116</c:v>
                </c:pt>
                <c:pt idx="293">
                  <c:v>901</c:v>
                </c:pt>
                <c:pt idx="294">
                  <c:v>1355</c:v>
                </c:pt>
                <c:pt idx="295">
                  <c:v>1081</c:v>
                </c:pt>
                <c:pt idx="296">
                  <c:v>483</c:v>
                </c:pt>
                <c:pt idx="297">
                  <c:v>902</c:v>
                </c:pt>
                <c:pt idx="298">
                  <c:v>1291</c:v>
                </c:pt>
                <c:pt idx="299">
                  <c:v>490</c:v>
                </c:pt>
                <c:pt idx="300">
                  <c:v>1013</c:v>
                </c:pt>
                <c:pt idx="301">
                  <c:v>1207</c:v>
                </c:pt>
                <c:pt idx="302">
                  <c:v>1114</c:v>
                </c:pt>
                <c:pt idx="303">
                  <c:v>1153</c:v>
                </c:pt>
                <c:pt idx="304">
                  <c:v>1020</c:v>
                </c:pt>
                <c:pt idx="305">
                  <c:v>1354</c:v>
                </c:pt>
                <c:pt idx="306">
                  <c:v>1231</c:v>
                </c:pt>
                <c:pt idx="307">
                  <c:v>1171</c:v>
                </c:pt>
                <c:pt idx="308">
                  <c:v>1245</c:v>
                </c:pt>
                <c:pt idx="309">
                  <c:v>1166</c:v>
                </c:pt>
                <c:pt idx="310">
                  <c:v>578</c:v>
                </c:pt>
                <c:pt idx="311">
                  <c:v>692</c:v>
                </c:pt>
                <c:pt idx="312">
                  <c:v>1157</c:v>
                </c:pt>
                <c:pt idx="313">
                  <c:v>1183</c:v>
                </c:pt>
                <c:pt idx="314">
                  <c:v>1206</c:v>
                </c:pt>
                <c:pt idx="315">
                  <c:v>1087</c:v>
                </c:pt>
                <c:pt idx="316">
                  <c:v>878</c:v>
                </c:pt>
                <c:pt idx="317">
                  <c:v>1381</c:v>
                </c:pt>
                <c:pt idx="318">
                  <c:v>1339</c:v>
                </c:pt>
                <c:pt idx="319">
                  <c:v>1332</c:v>
                </c:pt>
                <c:pt idx="320">
                  <c:v>1289</c:v>
                </c:pt>
                <c:pt idx="321">
                  <c:v>513</c:v>
                </c:pt>
                <c:pt idx="322">
                  <c:v>1232</c:v>
                </c:pt>
                <c:pt idx="323">
                  <c:v>1203</c:v>
                </c:pt>
                <c:pt idx="324">
                  <c:v>1089</c:v>
                </c:pt>
                <c:pt idx="325">
                  <c:v>605</c:v>
                </c:pt>
                <c:pt idx="326">
                  <c:v>831</c:v>
                </c:pt>
                <c:pt idx="327">
                  <c:v>1395</c:v>
                </c:pt>
                <c:pt idx="328">
                  <c:v>1211</c:v>
                </c:pt>
                <c:pt idx="329">
                  <c:v>974</c:v>
                </c:pt>
                <c:pt idx="330">
                  <c:v>1301</c:v>
                </c:pt>
                <c:pt idx="331">
                  <c:v>1365</c:v>
                </c:pt>
                <c:pt idx="332">
                  <c:v>1220</c:v>
                </c:pt>
                <c:pt idx="333">
                  <c:v>748</c:v>
                </c:pt>
                <c:pt idx="334">
                  <c:v>901</c:v>
                </c:pt>
                <c:pt idx="335">
                  <c:v>1389</c:v>
                </c:pt>
                <c:pt idx="336">
                  <c:v>1225</c:v>
                </c:pt>
                <c:pt idx="337">
                  <c:v>1142</c:v>
                </c:pt>
                <c:pt idx="338">
                  <c:v>595</c:v>
                </c:pt>
                <c:pt idx="339">
                  <c:v>1321</c:v>
                </c:pt>
                <c:pt idx="340">
                  <c:v>1291</c:v>
                </c:pt>
                <c:pt idx="341">
                  <c:v>1185</c:v>
                </c:pt>
                <c:pt idx="342">
                  <c:v>948</c:v>
                </c:pt>
                <c:pt idx="343">
                  <c:v>929</c:v>
                </c:pt>
                <c:pt idx="344">
                  <c:v>1266</c:v>
                </c:pt>
                <c:pt idx="345">
                  <c:v>848</c:v>
                </c:pt>
                <c:pt idx="346">
                  <c:v>1164</c:v>
                </c:pt>
                <c:pt idx="347">
                  <c:v>1062</c:v>
                </c:pt>
                <c:pt idx="348">
                  <c:v>1331</c:v>
                </c:pt>
                <c:pt idx="349">
                  <c:v>1208</c:v>
                </c:pt>
                <c:pt idx="350">
                  <c:v>1302</c:v>
                </c:pt>
                <c:pt idx="351">
                  <c:v>1311</c:v>
                </c:pt>
                <c:pt idx="352">
                  <c:v>576</c:v>
                </c:pt>
                <c:pt idx="353">
                  <c:v>1208</c:v>
                </c:pt>
                <c:pt idx="354">
                  <c:v>1244</c:v>
                </c:pt>
                <c:pt idx="355">
                  <c:v>1088</c:v>
                </c:pt>
                <c:pt idx="356">
                  <c:v>1354</c:v>
                </c:pt>
                <c:pt idx="357">
                  <c:v>551</c:v>
                </c:pt>
                <c:pt idx="358">
                  <c:v>1170</c:v>
                </c:pt>
                <c:pt idx="359">
                  <c:v>570</c:v>
                </c:pt>
                <c:pt idx="360">
                  <c:v>1326</c:v>
                </c:pt>
                <c:pt idx="361">
                  <c:v>737</c:v>
                </c:pt>
                <c:pt idx="362">
                  <c:v>836</c:v>
                </c:pt>
                <c:pt idx="363">
                  <c:v>807</c:v>
                </c:pt>
                <c:pt idx="364">
                  <c:v>576</c:v>
                </c:pt>
                <c:pt idx="365">
                  <c:v>1043</c:v>
                </c:pt>
                <c:pt idx="366">
                  <c:v>722</c:v>
                </c:pt>
                <c:pt idx="367">
                  <c:v>679</c:v>
                </c:pt>
                <c:pt idx="368">
                  <c:v>1078</c:v>
                </c:pt>
                <c:pt idx="369">
                  <c:v>784</c:v>
                </c:pt>
                <c:pt idx="370">
                  <c:v>1400</c:v>
                </c:pt>
                <c:pt idx="371">
                  <c:v>510</c:v>
                </c:pt>
                <c:pt idx="372">
                  <c:v>950</c:v>
                </c:pt>
                <c:pt idx="373">
                  <c:v>1217</c:v>
                </c:pt>
                <c:pt idx="374">
                  <c:v>774</c:v>
                </c:pt>
                <c:pt idx="375">
                  <c:v>1016</c:v>
                </c:pt>
                <c:pt idx="376">
                  <c:v>1267</c:v>
                </c:pt>
                <c:pt idx="377">
                  <c:v>1400</c:v>
                </c:pt>
                <c:pt idx="378">
                  <c:v>722</c:v>
                </c:pt>
                <c:pt idx="379">
                  <c:v>1116</c:v>
                </c:pt>
                <c:pt idx="380">
                  <c:v>878</c:v>
                </c:pt>
                <c:pt idx="381">
                  <c:v>912</c:v>
                </c:pt>
                <c:pt idx="382">
                  <c:v>1400</c:v>
                </c:pt>
                <c:pt idx="383">
                  <c:v>1053</c:v>
                </c:pt>
                <c:pt idx="384">
                  <c:v>1123</c:v>
                </c:pt>
                <c:pt idx="385">
                  <c:v>1017</c:v>
                </c:pt>
                <c:pt idx="386">
                  <c:v>745</c:v>
                </c:pt>
                <c:pt idx="387">
                  <c:v>816</c:v>
                </c:pt>
                <c:pt idx="388">
                  <c:v>1335</c:v>
                </c:pt>
                <c:pt idx="389">
                  <c:v>992</c:v>
                </c:pt>
                <c:pt idx="390">
                  <c:v>1107</c:v>
                </c:pt>
                <c:pt idx="391">
                  <c:v>1097</c:v>
                </c:pt>
                <c:pt idx="392">
                  <c:v>1400</c:v>
                </c:pt>
                <c:pt idx="393">
                  <c:v>1032</c:v>
                </c:pt>
                <c:pt idx="394">
                  <c:v>790</c:v>
                </c:pt>
                <c:pt idx="395">
                  <c:v>764</c:v>
                </c:pt>
                <c:pt idx="396">
                  <c:v>1156</c:v>
                </c:pt>
                <c:pt idx="397">
                  <c:v>982</c:v>
                </c:pt>
                <c:pt idx="398">
                  <c:v>856</c:v>
                </c:pt>
                <c:pt idx="399">
                  <c:v>1001</c:v>
                </c:pt>
                <c:pt idx="400">
                  <c:v>1181</c:v>
                </c:pt>
                <c:pt idx="401">
                  <c:v>970</c:v>
                </c:pt>
                <c:pt idx="402">
                  <c:v>728</c:v>
                </c:pt>
                <c:pt idx="403">
                  <c:v>913</c:v>
                </c:pt>
                <c:pt idx="404">
                  <c:v>1009</c:v>
                </c:pt>
                <c:pt idx="405">
                  <c:v>1007</c:v>
                </c:pt>
                <c:pt idx="406">
                  <c:v>938</c:v>
                </c:pt>
                <c:pt idx="407">
                  <c:v>1153</c:v>
                </c:pt>
                <c:pt idx="408">
                  <c:v>722</c:v>
                </c:pt>
                <c:pt idx="409">
                  <c:v>1338</c:v>
                </c:pt>
                <c:pt idx="410">
                  <c:v>1192</c:v>
                </c:pt>
                <c:pt idx="411">
                  <c:v>764</c:v>
                </c:pt>
                <c:pt idx="412">
                  <c:v>860</c:v>
                </c:pt>
                <c:pt idx="413">
                  <c:v>912</c:v>
                </c:pt>
                <c:pt idx="414">
                  <c:v>1093</c:v>
                </c:pt>
                <c:pt idx="415">
                  <c:v>950</c:v>
                </c:pt>
                <c:pt idx="416">
                  <c:v>1331</c:v>
                </c:pt>
                <c:pt idx="417">
                  <c:v>1015</c:v>
                </c:pt>
                <c:pt idx="418">
                  <c:v>1312</c:v>
                </c:pt>
                <c:pt idx="419">
                  <c:v>1184</c:v>
                </c:pt>
                <c:pt idx="420">
                  <c:v>1052</c:v>
                </c:pt>
                <c:pt idx="421">
                  <c:v>1353</c:v>
                </c:pt>
                <c:pt idx="422">
                  <c:v>1171</c:v>
                </c:pt>
                <c:pt idx="423">
                  <c:v>1113</c:v>
                </c:pt>
                <c:pt idx="424">
                  <c:v>1016</c:v>
                </c:pt>
                <c:pt idx="425">
                  <c:v>1078</c:v>
                </c:pt>
                <c:pt idx="426">
                  <c:v>961</c:v>
                </c:pt>
                <c:pt idx="427">
                  <c:v>764</c:v>
                </c:pt>
                <c:pt idx="428">
                  <c:v>1324</c:v>
                </c:pt>
                <c:pt idx="429">
                  <c:v>1299</c:v>
                </c:pt>
                <c:pt idx="430">
                  <c:v>1355</c:v>
                </c:pt>
                <c:pt idx="431">
                  <c:v>1062</c:v>
                </c:pt>
                <c:pt idx="432">
                  <c:v>1360</c:v>
                </c:pt>
                <c:pt idx="433">
                  <c:v>1032</c:v>
                </c:pt>
                <c:pt idx="434">
                  <c:v>1114</c:v>
                </c:pt>
                <c:pt idx="435">
                  <c:v>1099</c:v>
                </c:pt>
                <c:pt idx="436">
                  <c:v>1060</c:v>
                </c:pt>
                <c:pt idx="437">
                  <c:v>974</c:v>
                </c:pt>
                <c:pt idx="438">
                  <c:v>1348</c:v>
                </c:pt>
                <c:pt idx="439">
                  <c:v>993</c:v>
                </c:pt>
                <c:pt idx="440">
                  <c:v>1040</c:v>
                </c:pt>
                <c:pt idx="441">
                  <c:v>1343</c:v>
                </c:pt>
                <c:pt idx="442">
                  <c:v>1283</c:v>
                </c:pt>
                <c:pt idx="443">
                  <c:v>968</c:v>
                </c:pt>
                <c:pt idx="444">
                  <c:v>1266</c:v>
                </c:pt>
                <c:pt idx="445">
                  <c:v>923</c:v>
                </c:pt>
                <c:pt idx="446">
                  <c:v>904</c:v>
                </c:pt>
                <c:pt idx="447">
                  <c:v>1016</c:v>
                </c:pt>
                <c:pt idx="448">
                  <c:v>1334</c:v>
                </c:pt>
                <c:pt idx="449">
                  <c:v>1339</c:v>
                </c:pt>
                <c:pt idx="450">
                  <c:v>938</c:v>
                </c:pt>
                <c:pt idx="451">
                  <c:v>1132</c:v>
                </c:pt>
                <c:pt idx="452">
                  <c:v>1232</c:v>
                </c:pt>
                <c:pt idx="453">
                  <c:v>968</c:v>
                </c:pt>
                <c:pt idx="454">
                  <c:v>1394</c:v>
                </c:pt>
                <c:pt idx="455">
                  <c:v>1240</c:v>
                </c:pt>
                <c:pt idx="456">
                  <c:v>1005</c:v>
                </c:pt>
                <c:pt idx="457">
                  <c:v>1285</c:v>
                </c:pt>
                <c:pt idx="458">
                  <c:v>1166</c:v>
                </c:pt>
                <c:pt idx="459">
                  <c:v>1081</c:v>
                </c:pt>
                <c:pt idx="460">
                  <c:v>974</c:v>
                </c:pt>
                <c:pt idx="461">
                  <c:v>1339</c:v>
                </c:pt>
                <c:pt idx="462">
                  <c:v>1156</c:v>
                </c:pt>
                <c:pt idx="463">
                  <c:v>912</c:v>
                </c:pt>
                <c:pt idx="464">
                  <c:v>1306</c:v>
                </c:pt>
                <c:pt idx="465">
                  <c:v>964</c:v>
                </c:pt>
                <c:pt idx="466">
                  <c:v>684</c:v>
                </c:pt>
                <c:pt idx="467">
                  <c:v>1296</c:v>
                </c:pt>
                <c:pt idx="468">
                  <c:v>1315</c:v>
                </c:pt>
                <c:pt idx="469">
                  <c:v>1393</c:v>
                </c:pt>
                <c:pt idx="470">
                  <c:v>1114</c:v>
                </c:pt>
                <c:pt idx="471">
                  <c:v>1258</c:v>
                </c:pt>
                <c:pt idx="472">
                  <c:v>794</c:v>
                </c:pt>
                <c:pt idx="473">
                  <c:v>848</c:v>
                </c:pt>
                <c:pt idx="474">
                  <c:v>1358</c:v>
                </c:pt>
                <c:pt idx="475">
                  <c:v>1033</c:v>
                </c:pt>
                <c:pt idx="476">
                  <c:v>1256</c:v>
                </c:pt>
                <c:pt idx="477">
                  <c:v>1318</c:v>
                </c:pt>
                <c:pt idx="478">
                  <c:v>968</c:v>
                </c:pt>
                <c:pt idx="479">
                  <c:v>1263</c:v>
                </c:pt>
                <c:pt idx="480">
                  <c:v>1126</c:v>
                </c:pt>
                <c:pt idx="481">
                  <c:v>1228</c:v>
                </c:pt>
                <c:pt idx="482">
                  <c:v>1327</c:v>
                </c:pt>
                <c:pt idx="483">
                  <c:v>1296</c:v>
                </c:pt>
                <c:pt idx="484">
                  <c:v>1208</c:v>
                </c:pt>
                <c:pt idx="485">
                  <c:v>1251</c:v>
                </c:pt>
                <c:pt idx="486">
                  <c:v>968</c:v>
                </c:pt>
                <c:pt idx="487">
                  <c:v>1236</c:v>
                </c:pt>
                <c:pt idx="488">
                  <c:v>1399</c:v>
                </c:pt>
                <c:pt idx="489">
                  <c:v>1389</c:v>
                </c:pt>
                <c:pt idx="490">
                  <c:v>1181</c:v>
                </c:pt>
                <c:pt idx="491">
                  <c:v>1342</c:v>
                </c:pt>
                <c:pt idx="492">
                  <c:v>1378</c:v>
                </c:pt>
                <c:pt idx="493">
                  <c:v>1175</c:v>
                </c:pt>
                <c:pt idx="494">
                  <c:v>1129</c:v>
                </c:pt>
                <c:pt idx="495">
                  <c:v>1368</c:v>
                </c:pt>
                <c:pt idx="496">
                  <c:v>1012</c:v>
                </c:pt>
                <c:pt idx="497">
                  <c:v>905</c:v>
                </c:pt>
                <c:pt idx="498">
                  <c:v>1340</c:v>
                </c:pt>
                <c:pt idx="499">
                  <c:v>1110</c:v>
                </c:pt>
                <c:pt idx="500">
                  <c:v>1393</c:v>
                </c:pt>
                <c:pt idx="501">
                  <c:v>1389</c:v>
                </c:pt>
                <c:pt idx="502">
                  <c:v>1111</c:v>
                </c:pt>
                <c:pt idx="503">
                  <c:v>1354</c:v>
                </c:pt>
                <c:pt idx="504">
                  <c:v>1264</c:v>
                </c:pt>
                <c:pt idx="505">
                  <c:v>995</c:v>
                </c:pt>
                <c:pt idx="506">
                  <c:v>1337</c:v>
                </c:pt>
                <c:pt idx="507">
                  <c:v>1120</c:v>
                </c:pt>
                <c:pt idx="508">
                  <c:v>1162</c:v>
                </c:pt>
                <c:pt idx="509">
                  <c:v>1134</c:v>
                </c:pt>
                <c:pt idx="510">
                  <c:v>882</c:v>
                </c:pt>
                <c:pt idx="511">
                  <c:v>1306</c:v>
                </c:pt>
                <c:pt idx="512">
                  <c:v>1217</c:v>
                </c:pt>
                <c:pt idx="513">
                  <c:v>1177</c:v>
                </c:pt>
                <c:pt idx="514">
                  <c:v>1318</c:v>
                </c:pt>
                <c:pt idx="515">
                  <c:v>1180</c:v>
                </c:pt>
                <c:pt idx="516">
                  <c:v>1250</c:v>
                </c:pt>
                <c:pt idx="517">
                  <c:v>1223</c:v>
                </c:pt>
                <c:pt idx="518">
                  <c:v>1263</c:v>
                </c:pt>
                <c:pt idx="519">
                  <c:v>1257</c:v>
                </c:pt>
                <c:pt idx="520">
                  <c:v>1190</c:v>
                </c:pt>
                <c:pt idx="521">
                  <c:v>1124</c:v>
                </c:pt>
                <c:pt idx="522">
                  <c:v>1332</c:v>
                </c:pt>
                <c:pt idx="523">
                  <c:v>1313</c:v>
                </c:pt>
                <c:pt idx="524">
                  <c:v>849</c:v>
                </c:pt>
                <c:pt idx="525">
                  <c:v>1204</c:v>
                </c:pt>
                <c:pt idx="526">
                  <c:v>1227</c:v>
                </c:pt>
                <c:pt idx="527">
                  <c:v>1282</c:v>
                </c:pt>
                <c:pt idx="528">
                  <c:v>1335</c:v>
                </c:pt>
                <c:pt idx="529">
                  <c:v>1214</c:v>
                </c:pt>
                <c:pt idx="530">
                  <c:v>1058</c:v>
                </c:pt>
                <c:pt idx="531">
                  <c:v>1278</c:v>
                </c:pt>
                <c:pt idx="532">
                  <c:v>1136</c:v>
                </c:pt>
                <c:pt idx="533">
                  <c:v>1136</c:v>
                </c:pt>
                <c:pt idx="534">
                  <c:v>1171</c:v>
                </c:pt>
                <c:pt idx="535">
                  <c:v>1188</c:v>
                </c:pt>
                <c:pt idx="536">
                  <c:v>1249</c:v>
                </c:pt>
                <c:pt idx="537">
                  <c:v>912</c:v>
                </c:pt>
                <c:pt idx="538">
                  <c:v>1272</c:v>
                </c:pt>
                <c:pt idx="539">
                  <c:v>1323</c:v>
                </c:pt>
                <c:pt idx="540">
                  <c:v>1296</c:v>
                </c:pt>
                <c:pt idx="541">
                  <c:v>1208</c:v>
                </c:pt>
                <c:pt idx="542">
                  <c:v>1250</c:v>
                </c:pt>
                <c:pt idx="543">
                  <c:v>1069</c:v>
                </c:pt>
                <c:pt idx="544">
                  <c:v>1263</c:v>
                </c:pt>
                <c:pt idx="545">
                  <c:v>1211</c:v>
                </c:pt>
                <c:pt idx="546">
                  <c:v>1212</c:v>
                </c:pt>
                <c:pt idx="547">
                  <c:v>1349</c:v>
                </c:pt>
                <c:pt idx="548">
                  <c:v>1266</c:v>
                </c:pt>
                <c:pt idx="549">
                  <c:v>1318</c:v>
                </c:pt>
                <c:pt idx="550">
                  <c:v>1161</c:v>
                </c:pt>
                <c:pt idx="551">
                  <c:v>1206</c:v>
                </c:pt>
                <c:pt idx="552">
                  <c:v>1301</c:v>
                </c:pt>
                <c:pt idx="553">
                  <c:v>1149</c:v>
                </c:pt>
                <c:pt idx="554">
                  <c:v>1373</c:v>
                </c:pt>
                <c:pt idx="555">
                  <c:v>1233</c:v>
                </c:pt>
                <c:pt idx="556">
                  <c:v>1273</c:v>
                </c:pt>
                <c:pt idx="557">
                  <c:v>1120</c:v>
                </c:pt>
                <c:pt idx="558">
                  <c:v>1222</c:v>
                </c:pt>
                <c:pt idx="559">
                  <c:v>1166</c:v>
                </c:pt>
                <c:pt idx="560">
                  <c:v>1214</c:v>
                </c:pt>
                <c:pt idx="561">
                  <c:v>1311</c:v>
                </c:pt>
                <c:pt idx="562">
                  <c:v>1318</c:v>
                </c:pt>
                <c:pt idx="563">
                  <c:v>1314</c:v>
                </c:pt>
                <c:pt idx="564">
                  <c:v>1368</c:v>
                </c:pt>
                <c:pt idx="565">
                  <c:v>1241</c:v>
                </c:pt>
                <c:pt idx="566">
                  <c:v>1273</c:v>
                </c:pt>
                <c:pt idx="567">
                  <c:v>1223</c:v>
                </c:pt>
                <c:pt idx="568">
                  <c:v>1246</c:v>
                </c:pt>
                <c:pt idx="569">
                  <c:v>1221</c:v>
                </c:pt>
                <c:pt idx="570">
                  <c:v>1358</c:v>
                </c:pt>
                <c:pt idx="571">
                  <c:v>1373</c:v>
                </c:pt>
                <c:pt idx="572">
                  <c:v>1217</c:v>
                </c:pt>
                <c:pt idx="573">
                  <c:v>1319</c:v>
                </c:pt>
                <c:pt idx="574">
                  <c:v>1312</c:v>
                </c:pt>
                <c:pt idx="575">
                  <c:v>1166</c:v>
                </c:pt>
                <c:pt idx="576">
                  <c:v>1313</c:v>
                </c:pt>
                <c:pt idx="577">
                  <c:v>1304</c:v>
                </c:pt>
                <c:pt idx="578">
                  <c:v>1393</c:v>
                </c:pt>
                <c:pt idx="579">
                  <c:v>1082</c:v>
                </c:pt>
                <c:pt idx="580">
                  <c:v>1280</c:v>
                </c:pt>
                <c:pt idx="581">
                  <c:v>1144</c:v>
                </c:pt>
                <c:pt idx="582">
                  <c:v>1263</c:v>
                </c:pt>
                <c:pt idx="583">
                  <c:v>1333</c:v>
                </c:pt>
                <c:pt idx="584">
                  <c:v>1396</c:v>
                </c:pt>
                <c:pt idx="585">
                  <c:v>1128</c:v>
                </c:pt>
                <c:pt idx="586">
                  <c:v>1284</c:v>
                </c:pt>
                <c:pt idx="587">
                  <c:v>1268</c:v>
                </c:pt>
                <c:pt idx="588">
                  <c:v>1222</c:v>
                </c:pt>
                <c:pt idx="589">
                  <c:v>1136</c:v>
                </c:pt>
                <c:pt idx="590">
                  <c:v>1323</c:v>
                </c:pt>
                <c:pt idx="591">
                  <c:v>1212</c:v>
                </c:pt>
                <c:pt idx="592">
                  <c:v>1282</c:v>
                </c:pt>
                <c:pt idx="593">
                  <c:v>1356</c:v>
                </c:pt>
                <c:pt idx="594">
                  <c:v>1157</c:v>
                </c:pt>
                <c:pt idx="595">
                  <c:v>1323</c:v>
                </c:pt>
                <c:pt idx="596">
                  <c:v>1305</c:v>
                </c:pt>
                <c:pt idx="597">
                  <c:v>1256</c:v>
                </c:pt>
                <c:pt idx="598">
                  <c:v>1378</c:v>
                </c:pt>
                <c:pt idx="599">
                  <c:v>1273</c:v>
                </c:pt>
                <c:pt idx="600">
                  <c:v>1297</c:v>
                </c:pt>
                <c:pt idx="601">
                  <c:v>1229</c:v>
                </c:pt>
                <c:pt idx="602">
                  <c:v>1298</c:v>
                </c:pt>
                <c:pt idx="603">
                  <c:v>1127</c:v>
                </c:pt>
                <c:pt idx="604">
                  <c:v>1210</c:v>
                </c:pt>
                <c:pt idx="605">
                  <c:v>1317</c:v>
                </c:pt>
                <c:pt idx="606">
                  <c:v>1246</c:v>
                </c:pt>
                <c:pt idx="607">
                  <c:v>1016</c:v>
                </c:pt>
                <c:pt idx="608">
                  <c:v>1196</c:v>
                </c:pt>
                <c:pt idx="609">
                  <c:v>1054</c:v>
                </c:pt>
                <c:pt idx="610">
                  <c:v>1065</c:v>
                </c:pt>
                <c:pt idx="611">
                  <c:v>1282</c:v>
                </c:pt>
                <c:pt idx="612">
                  <c:v>1296</c:v>
                </c:pt>
                <c:pt idx="613">
                  <c:v>1261</c:v>
                </c:pt>
                <c:pt idx="614">
                  <c:v>1351</c:v>
                </c:pt>
                <c:pt idx="615">
                  <c:v>1211</c:v>
                </c:pt>
                <c:pt idx="616">
                  <c:v>1386</c:v>
                </c:pt>
                <c:pt idx="617">
                  <c:v>1318</c:v>
                </c:pt>
                <c:pt idx="618">
                  <c:v>1399</c:v>
                </c:pt>
                <c:pt idx="619">
                  <c:v>1200</c:v>
                </c:pt>
                <c:pt idx="620">
                  <c:v>1318</c:v>
                </c:pt>
                <c:pt idx="621">
                  <c:v>1288</c:v>
                </c:pt>
                <c:pt idx="622">
                  <c:v>1337</c:v>
                </c:pt>
                <c:pt idx="623">
                  <c:v>1309</c:v>
                </c:pt>
                <c:pt idx="624">
                  <c:v>1210</c:v>
                </c:pt>
                <c:pt idx="625">
                  <c:v>1280</c:v>
                </c:pt>
                <c:pt idx="626">
                  <c:v>1258</c:v>
                </c:pt>
                <c:pt idx="627">
                  <c:v>1337</c:v>
                </c:pt>
                <c:pt idx="628">
                  <c:v>1246</c:v>
                </c:pt>
                <c:pt idx="629">
                  <c:v>1356</c:v>
                </c:pt>
                <c:pt idx="630">
                  <c:v>1353</c:v>
                </c:pt>
                <c:pt idx="631">
                  <c:v>1270</c:v>
                </c:pt>
                <c:pt idx="632">
                  <c:v>1318</c:v>
                </c:pt>
                <c:pt idx="633">
                  <c:v>1376</c:v>
                </c:pt>
                <c:pt idx="634">
                  <c:v>1336</c:v>
                </c:pt>
                <c:pt idx="635">
                  <c:v>1373</c:v>
                </c:pt>
                <c:pt idx="636">
                  <c:v>1196</c:v>
                </c:pt>
                <c:pt idx="637">
                  <c:v>1275</c:v>
                </c:pt>
                <c:pt idx="638">
                  <c:v>1376</c:v>
                </c:pt>
                <c:pt idx="639">
                  <c:v>1263</c:v>
                </c:pt>
                <c:pt idx="640">
                  <c:v>1232</c:v>
                </c:pt>
                <c:pt idx="641">
                  <c:v>1222</c:v>
                </c:pt>
                <c:pt idx="642">
                  <c:v>1324</c:v>
                </c:pt>
                <c:pt idx="643">
                  <c:v>1197</c:v>
                </c:pt>
                <c:pt idx="644">
                  <c:v>1318</c:v>
                </c:pt>
                <c:pt idx="645">
                  <c:v>1192</c:v>
                </c:pt>
                <c:pt idx="646">
                  <c:v>1318</c:v>
                </c:pt>
                <c:pt idx="647">
                  <c:v>1268</c:v>
                </c:pt>
                <c:pt idx="648">
                  <c:v>1389</c:v>
                </c:pt>
                <c:pt idx="649">
                  <c:v>1162</c:v>
                </c:pt>
                <c:pt idx="650">
                  <c:v>1387</c:v>
                </c:pt>
                <c:pt idx="651">
                  <c:v>1212</c:v>
                </c:pt>
                <c:pt idx="652">
                  <c:v>1336</c:v>
                </c:pt>
                <c:pt idx="653">
                  <c:v>1224</c:v>
                </c:pt>
                <c:pt idx="654">
                  <c:v>1232</c:v>
                </c:pt>
                <c:pt idx="655">
                  <c:v>950</c:v>
                </c:pt>
                <c:pt idx="656">
                  <c:v>1258</c:v>
                </c:pt>
                <c:pt idx="657">
                  <c:v>1284</c:v>
                </c:pt>
                <c:pt idx="658">
                  <c:v>1196</c:v>
                </c:pt>
                <c:pt idx="659">
                  <c:v>1220</c:v>
                </c:pt>
                <c:pt idx="660">
                  <c:v>1352</c:v>
                </c:pt>
                <c:pt idx="661">
                  <c:v>1246</c:v>
                </c:pt>
                <c:pt idx="662">
                  <c:v>1378</c:v>
                </c:pt>
                <c:pt idx="663">
                  <c:v>1278</c:v>
                </c:pt>
                <c:pt idx="664">
                  <c:v>1382</c:v>
                </c:pt>
                <c:pt idx="665">
                  <c:v>1146</c:v>
                </c:pt>
                <c:pt idx="666">
                  <c:v>1196</c:v>
                </c:pt>
                <c:pt idx="667">
                  <c:v>1162</c:v>
                </c:pt>
                <c:pt idx="668">
                  <c:v>1255</c:v>
                </c:pt>
                <c:pt idx="669">
                  <c:v>1243</c:v>
                </c:pt>
                <c:pt idx="670">
                  <c:v>1273</c:v>
                </c:pt>
                <c:pt idx="671">
                  <c:v>1184</c:v>
                </c:pt>
                <c:pt idx="672">
                  <c:v>1267</c:v>
                </c:pt>
                <c:pt idx="673">
                  <c:v>950</c:v>
                </c:pt>
                <c:pt idx="674">
                  <c:v>1250</c:v>
                </c:pt>
                <c:pt idx="675">
                  <c:v>1175</c:v>
                </c:pt>
                <c:pt idx="676">
                  <c:v>1204</c:v>
                </c:pt>
                <c:pt idx="677">
                  <c:v>1242</c:v>
                </c:pt>
                <c:pt idx="678">
                  <c:v>1198</c:v>
                </c:pt>
                <c:pt idx="679">
                  <c:v>1257</c:v>
                </c:pt>
                <c:pt idx="680">
                  <c:v>1114</c:v>
                </c:pt>
                <c:pt idx="681">
                  <c:v>1207</c:v>
                </c:pt>
                <c:pt idx="682">
                  <c:v>1243</c:v>
                </c:pt>
                <c:pt idx="683">
                  <c:v>1268</c:v>
                </c:pt>
                <c:pt idx="684">
                  <c:v>1196</c:v>
                </c:pt>
                <c:pt idx="685">
                  <c:v>1222</c:v>
                </c:pt>
                <c:pt idx="686">
                  <c:v>1210</c:v>
                </c:pt>
                <c:pt idx="687">
                  <c:v>1368</c:v>
                </c:pt>
                <c:pt idx="688">
                  <c:v>1257</c:v>
                </c:pt>
                <c:pt idx="689">
                  <c:v>1298</c:v>
                </c:pt>
                <c:pt idx="690">
                  <c:v>1210</c:v>
                </c:pt>
                <c:pt idx="691">
                  <c:v>1212</c:v>
                </c:pt>
                <c:pt idx="692">
                  <c:v>1374</c:v>
                </c:pt>
                <c:pt idx="693">
                  <c:v>1267</c:v>
                </c:pt>
                <c:pt idx="694">
                  <c:v>1210</c:v>
                </c:pt>
                <c:pt idx="695">
                  <c:v>1196</c:v>
                </c:pt>
                <c:pt idx="696">
                  <c:v>1249</c:v>
                </c:pt>
                <c:pt idx="697">
                  <c:v>1196</c:v>
                </c:pt>
                <c:pt idx="698">
                  <c:v>1181</c:v>
                </c:pt>
                <c:pt idx="699">
                  <c:v>1166</c:v>
                </c:pt>
                <c:pt idx="700">
                  <c:v>1043</c:v>
                </c:pt>
                <c:pt idx="701">
                  <c:v>1313</c:v>
                </c:pt>
                <c:pt idx="702">
                  <c:v>1196</c:v>
                </c:pt>
                <c:pt idx="703">
                  <c:v>1323</c:v>
                </c:pt>
                <c:pt idx="704">
                  <c:v>1257</c:v>
                </c:pt>
                <c:pt idx="705">
                  <c:v>1381</c:v>
                </c:pt>
                <c:pt idx="706">
                  <c:v>1196</c:v>
                </c:pt>
                <c:pt idx="707">
                  <c:v>1197</c:v>
                </c:pt>
                <c:pt idx="708">
                  <c:v>1305</c:v>
                </c:pt>
                <c:pt idx="709">
                  <c:v>1237</c:v>
                </c:pt>
                <c:pt idx="710">
                  <c:v>1265</c:v>
                </c:pt>
                <c:pt idx="711">
                  <c:v>1239</c:v>
                </c:pt>
                <c:pt idx="712">
                  <c:v>1399</c:v>
                </c:pt>
                <c:pt idx="713">
                  <c:v>1382</c:v>
                </c:pt>
                <c:pt idx="714">
                  <c:v>1323</c:v>
                </c:pt>
                <c:pt idx="715">
                  <c:v>1298</c:v>
                </c:pt>
                <c:pt idx="716">
                  <c:v>1339</c:v>
                </c:pt>
                <c:pt idx="717">
                  <c:v>1196</c:v>
                </c:pt>
                <c:pt idx="718">
                  <c:v>1196</c:v>
                </c:pt>
                <c:pt idx="719">
                  <c:v>1215</c:v>
                </c:pt>
                <c:pt idx="720">
                  <c:v>1180</c:v>
                </c:pt>
                <c:pt idx="721">
                  <c:v>1273</c:v>
                </c:pt>
                <c:pt idx="722">
                  <c:v>1306</c:v>
                </c:pt>
                <c:pt idx="723">
                  <c:v>1196</c:v>
                </c:pt>
                <c:pt idx="724">
                  <c:v>1390</c:v>
                </c:pt>
                <c:pt idx="725">
                  <c:v>1219</c:v>
                </c:pt>
                <c:pt idx="726">
                  <c:v>1217</c:v>
                </c:pt>
                <c:pt idx="727">
                  <c:v>1298</c:v>
                </c:pt>
                <c:pt idx="728">
                  <c:v>1233</c:v>
                </c:pt>
                <c:pt idx="729">
                  <c:v>1196</c:v>
                </c:pt>
                <c:pt idx="730">
                  <c:v>1196</c:v>
                </c:pt>
                <c:pt idx="731">
                  <c:v>1265</c:v>
                </c:pt>
                <c:pt idx="732">
                  <c:v>1114</c:v>
                </c:pt>
                <c:pt idx="733">
                  <c:v>1288</c:v>
                </c:pt>
                <c:pt idx="734">
                  <c:v>1304</c:v>
                </c:pt>
                <c:pt idx="735">
                  <c:v>1211</c:v>
                </c:pt>
                <c:pt idx="736">
                  <c:v>1228</c:v>
                </c:pt>
                <c:pt idx="737">
                  <c:v>1200</c:v>
                </c:pt>
                <c:pt idx="738">
                  <c:v>1190</c:v>
                </c:pt>
                <c:pt idx="739">
                  <c:v>1196</c:v>
                </c:pt>
                <c:pt idx="740">
                  <c:v>1318</c:v>
                </c:pt>
                <c:pt idx="741">
                  <c:v>1201</c:v>
                </c:pt>
                <c:pt idx="742">
                  <c:v>1196</c:v>
                </c:pt>
                <c:pt idx="743">
                  <c:v>1196</c:v>
                </c:pt>
                <c:pt idx="744">
                  <c:v>1291</c:v>
                </c:pt>
                <c:pt idx="745">
                  <c:v>1201</c:v>
                </c:pt>
                <c:pt idx="746">
                  <c:v>1197</c:v>
                </c:pt>
                <c:pt idx="747">
                  <c:v>1196</c:v>
                </c:pt>
                <c:pt idx="748">
                  <c:v>1196</c:v>
                </c:pt>
                <c:pt idx="749">
                  <c:v>1196</c:v>
                </c:pt>
                <c:pt idx="750">
                  <c:v>1149</c:v>
                </c:pt>
                <c:pt idx="751">
                  <c:v>1220</c:v>
                </c:pt>
                <c:pt idx="752">
                  <c:v>1210</c:v>
                </c:pt>
                <c:pt idx="753">
                  <c:v>1115</c:v>
                </c:pt>
                <c:pt idx="754">
                  <c:v>1291</c:v>
                </c:pt>
                <c:pt idx="755">
                  <c:v>1196</c:v>
                </c:pt>
                <c:pt idx="756">
                  <c:v>1393</c:v>
                </c:pt>
                <c:pt idx="757">
                  <c:v>1220</c:v>
                </c:pt>
                <c:pt idx="758">
                  <c:v>1200</c:v>
                </c:pt>
                <c:pt idx="759">
                  <c:v>1316</c:v>
                </c:pt>
                <c:pt idx="760">
                  <c:v>1198</c:v>
                </c:pt>
                <c:pt idx="761">
                  <c:v>1196</c:v>
                </c:pt>
                <c:pt idx="762">
                  <c:v>1196</c:v>
                </c:pt>
                <c:pt idx="763">
                  <c:v>1385</c:v>
                </c:pt>
                <c:pt idx="764">
                  <c:v>1198</c:v>
                </c:pt>
                <c:pt idx="765">
                  <c:v>1196</c:v>
                </c:pt>
                <c:pt idx="766">
                  <c:v>1390</c:v>
                </c:pt>
                <c:pt idx="767">
                  <c:v>1114</c:v>
                </c:pt>
                <c:pt idx="768">
                  <c:v>1198</c:v>
                </c:pt>
                <c:pt idx="769">
                  <c:v>1389</c:v>
                </c:pt>
                <c:pt idx="770">
                  <c:v>1201</c:v>
                </c:pt>
                <c:pt idx="771">
                  <c:v>1196</c:v>
                </c:pt>
                <c:pt idx="772">
                  <c:v>1196</c:v>
                </c:pt>
                <c:pt idx="773">
                  <c:v>1196</c:v>
                </c:pt>
                <c:pt idx="774">
                  <c:v>1196</c:v>
                </c:pt>
                <c:pt idx="775">
                  <c:v>1196</c:v>
                </c:pt>
                <c:pt idx="776">
                  <c:v>1196</c:v>
                </c:pt>
                <c:pt idx="777">
                  <c:v>1197</c:v>
                </c:pt>
                <c:pt idx="778">
                  <c:v>1196</c:v>
                </c:pt>
                <c:pt idx="779">
                  <c:v>1196</c:v>
                </c:pt>
                <c:pt idx="780">
                  <c:v>1196</c:v>
                </c:pt>
                <c:pt idx="781">
                  <c:v>1196</c:v>
                </c:pt>
                <c:pt idx="782">
                  <c:v>1196</c:v>
                </c:pt>
                <c:pt idx="783">
                  <c:v>1114</c:v>
                </c:pt>
                <c:pt idx="784">
                  <c:v>1198</c:v>
                </c:pt>
                <c:pt idx="785">
                  <c:v>1197</c:v>
                </c:pt>
                <c:pt idx="786">
                  <c:v>1196</c:v>
                </c:pt>
                <c:pt idx="787">
                  <c:v>1318</c:v>
                </c:pt>
                <c:pt idx="788">
                  <c:v>1200</c:v>
                </c:pt>
                <c:pt idx="789">
                  <c:v>1238</c:v>
                </c:pt>
                <c:pt idx="790">
                  <c:v>1196</c:v>
                </c:pt>
                <c:pt idx="791">
                  <c:v>1198</c:v>
                </c:pt>
                <c:pt idx="792">
                  <c:v>1184</c:v>
                </c:pt>
                <c:pt idx="793">
                  <c:v>1196</c:v>
                </c:pt>
                <c:pt idx="794">
                  <c:v>1196</c:v>
                </c:pt>
                <c:pt idx="795">
                  <c:v>1196</c:v>
                </c:pt>
                <c:pt idx="796">
                  <c:v>1196</c:v>
                </c:pt>
                <c:pt idx="797">
                  <c:v>1196</c:v>
                </c:pt>
                <c:pt idx="798">
                  <c:v>1196</c:v>
                </c:pt>
                <c:pt idx="799">
                  <c:v>1220</c:v>
                </c:pt>
                <c:pt idx="800">
                  <c:v>1196</c:v>
                </c:pt>
                <c:pt idx="801">
                  <c:v>1196</c:v>
                </c:pt>
                <c:pt idx="802">
                  <c:v>1196</c:v>
                </c:pt>
                <c:pt idx="803">
                  <c:v>1214</c:v>
                </c:pt>
                <c:pt idx="804">
                  <c:v>1315</c:v>
                </c:pt>
                <c:pt idx="805">
                  <c:v>1196</c:v>
                </c:pt>
                <c:pt idx="806">
                  <c:v>1196</c:v>
                </c:pt>
                <c:pt idx="807">
                  <c:v>1196</c:v>
                </c:pt>
                <c:pt idx="808">
                  <c:v>1237</c:v>
                </c:pt>
                <c:pt idx="809">
                  <c:v>1196</c:v>
                </c:pt>
                <c:pt idx="810">
                  <c:v>1196</c:v>
                </c:pt>
                <c:pt idx="811">
                  <c:v>1264</c:v>
                </c:pt>
                <c:pt idx="812">
                  <c:v>1201</c:v>
                </c:pt>
                <c:pt idx="813">
                  <c:v>1196</c:v>
                </c:pt>
                <c:pt idx="814">
                  <c:v>1196</c:v>
                </c:pt>
                <c:pt idx="815">
                  <c:v>1196</c:v>
                </c:pt>
                <c:pt idx="816">
                  <c:v>1196</c:v>
                </c:pt>
                <c:pt idx="817">
                  <c:v>1196</c:v>
                </c:pt>
                <c:pt idx="818">
                  <c:v>1196</c:v>
                </c:pt>
                <c:pt idx="819">
                  <c:v>1196</c:v>
                </c:pt>
                <c:pt idx="820">
                  <c:v>1196</c:v>
                </c:pt>
                <c:pt idx="821">
                  <c:v>1196</c:v>
                </c:pt>
                <c:pt idx="822">
                  <c:v>1196</c:v>
                </c:pt>
                <c:pt idx="823">
                  <c:v>1196</c:v>
                </c:pt>
                <c:pt idx="824">
                  <c:v>1196</c:v>
                </c:pt>
                <c:pt idx="825">
                  <c:v>1196</c:v>
                </c:pt>
                <c:pt idx="826">
                  <c:v>1196</c:v>
                </c:pt>
                <c:pt idx="827">
                  <c:v>1196</c:v>
                </c:pt>
                <c:pt idx="828">
                  <c:v>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C9-4D6D-B816-BE10210B8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987368"/>
        <c:axId val="939983104"/>
      </c:lineChart>
      <c:catAx>
        <c:axId val="939987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939983104"/>
        <c:crosses val="autoZero"/>
        <c:auto val="1"/>
        <c:lblAlgn val="ctr"/>
        <c:lblOffset val="100"/>
        <c:noMultiLvlLbl val="0"/>
      </c:catAx>
      <c:valAx>
        <c:axId val="93998310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87368"/>
        <c:crosses val="autoZero"/>
        <c:crossBetween val="between"/>
        <c:min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dei Parametri e </a:t>
            </a:r>
            <a:r>
              <a:rPr lang="en-US" i="1" dirty="0">
                <a:solidFill>
                  <a:schemeClr val="accent4"/>
                </a:solidFill>
              </a:rPr>
              <a:t>AdaBoost a Regressori</a:t>
            </a:r>
            <a:r>
              <a:rPr lang="en-US" i="1" baseline="0" dirty="0">
                <a:solidFill>
                  <a:schemeClr val="accent4"/>
                </a:solidFill>
              </a:rPr>
              <a:t> 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Entropia a 100 Alberi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</a:t>
                </a:r>
                <a:r>
                  <a:rPr lang="en-US" baseline="0" dirty="0"/>
                  <a:t> Cluster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>
              <a:solidFill>
                <a:schemeClr val="accent4"/>
              </a:solidFill>
            </a:rPr>
            <a:t>tokenizer</a:t>
          </a:r>
          <a:r>
            <a:rPr lang="it-IT" dirty="0"/>
            <a:t> e </a:t>
          </a:r>
          <a:r>
            <a:rPr lang="it-IT" i="1" dirty="0">
              <a:solidFill>
                <a:schemeClr val="accent4"/>
              </a:solidFill>
            </a:rPr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Dimensionality reduction eseguita con la tecnica </a:t>
          </a:r>
          <a:br>
            <a:rPr lang="it-IT" dirty="0"/>
          </a:b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Ottimizzazione dei parametri per la </a:t>
          </a: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utilizzando un algoritmo di </a:t>
          </a:r>
          <a:r>
            <a:rPr lang="it-IT" i="1" dirty="0">
              <a:solidFill>
                <a:schemeClr val="accent4"/>
              </a:solidFill>
            </a:rPr>
            <a:t>evoluzione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differenziale</a:t>
          </a:r>
          <a:r>
            <a:rPr lang="it-IT" i="1" dirty="0"/>
            <a:t>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Classificazione con l’utilizzo di un </a:t>
          </a:r>
          <a:r>
            <a:rPr lang="it-IT" i="1" dirty="0">
              <a:solidFill>
                <a:schemeClr val="accent4"/>
              </a:solidFill>
            </a:rPr>
            <a:t>regressore logistico</a:t>
          </a:r>
          <a:endParaRPr lang="en-US" i="1" dirty="0">
            <a:solidFill>
              <a:schemeClr val="accent4"/>
            </a:solidFill>
          </a:endParaRPr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Clustering mediante un algoritmo </a:t>
          </a:r>
          <a:r>
            <a:rPr lang="it-IT" i="1" dirty="0">
              <a:solidFill>
                <a:schemeClr val="accent4"/>
              </a:solidFill>
            </a:rPr>
            <a:t>agglomerativo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gerarchico</a:t>
          </a:r>
          <a:endParaRPr lang="en-US" dirty="0">
            <a:solidFill>
              <a:schemeClr val="accent4"/>
            </a:solidFill>
          </a:endParaRPr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fico decisioni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dunque filtrati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Vengono infine selezionati i </a:t>
          </a:r>
          <a:r>
            <a:rPr lang="it-IT" b="1" i="1" dirty="0">
              <a:solidFill>
                <a:schemeClr val="bg1"/>
              </a:solidFill>
            </a:rPr>
            <a:t>K </a:t>
          </a:r>
          <a:r>
            <a:rPr lang="it-IT" b="0" i="0" dirty="0">
              <a:solidFill>
                <a:schemeClr val="bg1"/>
              </a:solidFill>
            </a:rPr>
            <a:t>termini rimanenti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09CD8-C68D-44E7-A8CA-2CCE851F5C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EFF86-104A-45FD-8283-DC18FA78510E}">
      <dgm:prSet/>
      <dgm:spPr/>
      <dgm:t>
        <a:bodyPr/>
        <a:lstStyle/>
        <a:p>
          <a:r>
            <a:rPr lang="it-IT" dirty="0"/>
            <a:t>Utilizzare lo </a:t>
          </a:r>
          <a:r>
            <a:rPr lang="it-IT" dirty="0">
              <a:solidFill>
                <a:schemeClr val="accent4"/>
              </a:solidFill>
            </a:rPr>
            <a:t>stesso vocabolario </a:t>
          </a:r>
          <a:r>
            <a:rPr lang="it-IT" dirty="0"/>
            <a:t>prelevato soltanto dai film etichettati </a:t>
          </a:r>
          <a:r>
            <a:rPr lang="it-IT" b="1" dirty="0"/>
            <a:t>non porta a soluzioni generali</a:t>
          </a:r>
          <a:r>
            <a:rPr lang="it-IT" dirty="0"/>
            <a:t> altrettanto </a:t>
          </a:r>
          <a:r>
            <a:rPr lang="it-IT" b="1" dirty="0"/>
            <a:t>buone,</a:t>
          </a:r>
          <a:r>
            <a:rPr lang="it-IT" dirty="0"/>
            <a:t> in quanto alcuni film presentano descrizioni brevi, che non contengono le parole del vocabolario</a:t>
          </a:r>
          <a:endParaRPr lang="en-US" dirty="0"/>
        </a:p>
      </dgm:t>
    </dgm:pt>
    <dgm:pt modelId="{2544749E-5804-4BE7-8F73-C0CBA23AA54D}" type="parTrans" cxnId="{467D943F-9771-415B-9D19-D66A2E6A47A0}">
      <dgm:prSet/>
      <dgm:spPr/>
      <dgm:t>
        <a:bodyPr/>
        <a:lstStyle/>
        <a:p>
          <a:endParaRPr lang="en-US"/>
        </a:p>
      </dgm:t>
    </dgm:pt>
    <dgm:pt modelId="{3A400F98-10DF-4349-9976-10989B27E4B3}" type="sibTrans" cxnId="{467D943F-9771-415B-9D19-D66A2E6A47A0}">
      <dgm:prSet/>
      <dgm:spPr/>
      <dgm:t>
        <a:bodyPr/>
        <a:lstStyle/>
        <a:p>
          <a:endParaRPr lang="en-US"/>
        </a:p>
      </dgm:t>
    </dgm:pt>
    <dgm:pt modelId="{44DA3690-1AE3-4335-BBFD-DAF4916D6A11}">
      <dgm:prSet/>
      <dgm:spPr/>
      <dgm:t>
        <a:bodyPr/>
        <a:lstStyle/>
        <a:p>
          <a:r>
            <a:rPr lang="it-IT" dirty="0"/>
            <a:t>Il </a:t>
          </a:r>
          <a:r>
            <a:rPr lang="it-IT" i="1" dirty="0">
              <a:solidFill>
                <a:schemeClr val="accent4"/>
              </a:solidFill>
            </a:rPr>
            <a:t>classificatore random forest </a:t>
          </a:r>
          <a:r>
            <a:rPr lang="it-IT" dirty="0"/>
            <a:t>è </a:t>
          </a:r>
          <a:r>
            <a:rPr lang="it-IT" b="1" dirty="0"/>
            <a:t>parziale</a:t>
          </a:r>
          <a:r>
            <a:rPr lang="it-IT" dirty="0"/>
            <a:t> verso quei film con una descrizione corta, dando un valore di adultness estremamente basso</a:t>
          </a:r>
          <a:endParaRPr lang="en-US" dirty="0"/>
        </a:p>
      </dgm:t>
    </dgm:pt>
    <dgm:pt modelId="{9E28BF28-CDC3-4FF1-9414-3E6D8A56B8E3}" type="parTrans" cxnId="{D3745411-72CB-43EA-9DE5-1766D70A8E36}">
      <dgm:prSet/>
      <dgm:spPr/>
      <dgm:t>
        <a:bodyPr/>
        <a:lstStyle/>
        <a:p>
          <a:endParaRPr lang="en-US"/>
        </a:p>
      </dgm:t>
    </dgm:pt>
    <dgm:pt modelId="{A5D9F2C8-DA22-4470-9D56-83E7AC09A41F}" type="sibTrans" cxnId="{D3745411-72CB-43EA-9DE5-1766D70A8E36}">
      <dgm:prSet/>
      <dgm:spPr/>
      <dgm:t>
        <a:bodyPr/>
        <a:lstStyle/>
        <a:p>
          <a:endParaRPr lang="en-US"/>
        </a:p>
      </dgm:t>
    </dgm:pt>
    <dgm:pt modelId="{D89A7985-362B-4AFF-848E-1B2A30869309}">
      <dgm:prSet/>
      <dgm:spPr/>
      <dgm:t>
        <a:bodyPr/>
        <a:lstStyle/>
        <a:p>
          <a:r>
            <a:rPr lang="it-IT" dirty="0"/>
            <a:t>Il classificatore </a:t>
          </a:r>
          <a:r>
            <a:rPr lang="it-IT" i="1" dirty="0">
              <a:solidFill>
                <a:schemeClr val="accent4"/>
              </a:solidFill>
            </a:rPr>
            <a:t>adaboost a regressori logistici </a:t>
          </a:r>
          <a:r>
            <a:rPr lang="it-IT" dirty="0"/>
            <a:t>ottimizzato produce </a:t>
          </a:r>
          <a:r>
            <a:rPr lang="it-IT" b="1" dirty="0"/>
            <a:t>confini decisionali estremamente netti </a:t>
          </a:r>
          <a:r>
            <a:rPr lang="it-IT" dirty="0"/>
            <a:t>(0.999, 0.001) non adatti allo scopo della classificazione</a:t>
          </a:r>
          <a:endParaRPr lang="en-US" dirty="0"/>
        </a:p>
      </dgm:t>
    </dgm:pt>
    <dgm:pt modelId="{3D448976-7186-4820-8DDE-7240C316D0A8}" type="parTrans" cxnId="{BA5FFCEF-E69F-4EBB-A055-ECFF400CDDFE}">
      <dgm:prSet/>
      <dgm:spPr/>
      <dgm:t>
        <a:bodyPr/>
        <a:lstStyle/>
        <a:p>
          <a:endParaRPr lang="en-US"/>
        </a:p>
      </dgm:t>
    </dgm:pt>
    <dgm:pt modelId="{2F144A2D-8664-41C8-88C7-847BEF706101}" type="sibTrans" cxnId="{BA5FFCEF-E69F-4EBB-A055-ECFF400CDDFE}">
      <dgm:prSet/>
      <dgm:spPr/>
      <dgm:t>
        <a:bodyPr/>
        <a:lstStyle/>
        <a:p>
          <a:endParaRPr lang="en-US"/>
        </a:p>
      </dgm:t>
    </dgm:pt>
    <dgm:pt modelId="{BECFF782-8270-491D-AC69-948CA130256C}">
      <dgm:prSet/>
      <dgm:spPr/>
      <dgm:t>
        <a:bodyPr/>
        <a:lstStyle/>
        <a:p>
          <a:r>
            <a:rPr lang="it-IT" dirty="0"/>
            <a:t>I </a:t>
          </a:r>
          <a:r>
            <a:rPr lang="it-IT" i="1" dirty="0">
              <a:solidFill>
                <a:schemeClr val="accent4"/>
              </a:solidFill>
            </a:rPr>
            <a:t>support vectors </a:t>
          </a:r>
          <a:r>
            <a:rPr lang="it-IT" dirty="0"/>
            <a:t>non sono pensati per generare una probabilità, il processo con cui viene calcolata in modo artificiale richiede un </a:t>
          </a:r>
          <a:r>
            <a:rPr lang="it-IT" b="1" dirty="0"/>
            <a:t>tempo proibitivo </a:t>
          </a:r>
          <a:endParaRPr lang="en-US" b="1" dirty="0"/>
        </a:p>
      </dgm:t>
    </dgm:pt>
    <dgm:pt modelId="{94B5A553-A7BD-4E44-9C5B-35E91A1D0598}" type="parTrans" cxnId="{436186C6-B7A5-422E-9727-4AD637081E17}">
      <dgm:prSet/>
      <dgm:spPr/>
      <dgm:t>
        <a:bodyPr/>
        <a:lstStyle/>
        <a:p>
          <a:endParaRPr lang="en-US"/>
        </a:p>
      </dgm:t>
    </dgm:pt>
    <dgm:pt modelId="{C8D48D38-CC13-452E-911E-A36CAC64A33C}" type="sibTrans" cxnId="{436186C6-B7A5-422E-9727-4AD637081E17}">
      <dgm:prSet/>
      <dgm:spPr/>
      <dgm:t>
        <a:bodyPr/>
        <a:lstStyle/>
        <a:p>
          <a:endParaRPr lang="en-US"/>
        </a:p>
      </dgm:t>
    </dgm:pt>
    <dgm:pt modelId="{76E6470C-9731-448E-B1F2-E60241BEA290}" type="pres">
      <dgm:prSet presAssocID="{41A09CD8-C68D-44E7-A8CA-2CCE851F5CDF}" presName="root" presStyleCnt="0">
        <dgm:presLayoutVars>
          <dgm:dir/>
          <dgm:resizeHandles val="exact"/>
        </dgm:presLayoutVars>
      </dgm:prSet>
      <dgm:spPr/>
    </dgm:pt>
    <dgm:pt modelId="{639CD8ED-4FCE-4D37-9057-2AB6E3682178}" type="pres">
      <dgm:prSet presAssocID="{41A09CD8-C68D-44E7-A8CA-2CCE851F5CDF}" presName="container" presStyleCnt="0">
        <dgm:presLayoutVars>
          <dgm:dir/>
          <dgm:resizeHandles val="exact"/>
        </dgm:presLayoutVars>
      </dgm:prSet>
      <dgm:spPr/>
    </dgm:pt>
    <dgm:pt modelId="{194EFE80-8DE2-43D9-BE29-A81A707425A5}" type="pres">
      <dgm:prSet presAssocID="{A9BEFF86-104A-45FD-8283-DC18FA78510E}" presName="compNode" presStyleCnt="0"/>
      <dgm:spPr/>
    </dgm:pt>
    <dgm:pt modelId="{023351FB-9E67-4FD7-B5C4-2E833F915096}" type="pres">
      <dgm:prSet presAssocID="{A9BEFF86-104A-45FD-8283-DC18FA78510E}" presName="iconBgRect" presStyleLbl="bgShp" presStyleIdx="0" presStyleCnt="4"/>
      <dgm:spPr/>
    </dgm:pt>
    <dgm:pt modelId="{66F8A307-07CA-4D8D-8B08-6A9107E95818}" type="pres">
      <dgm:prSet presAssocID="{A9BEFF86-104A-45FD-8283-DC18FA785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4A36C1F8-5DB0-427B-8937-6309D27E0E18}" type="pres">
      <dgm:prSet presAssocID="{A9BEFF86-104A-45FD-8283-DC18FA78510E}" presName="spaceRect" presStyleCnt="0"/>
      <dgm:spPr/>
    </dgm:pt>
    <dgm:pt modelId="{CF6E088D-8FE7-4AEA-87D8-9F3A8B99E013}" type="pres">
      <dgm:prSet presAssocID="{A9BEFF86-104A-45FD-8283-DC18FA78510E}" presName="textRect" presStyleLbl="revTx" presStyleIdx="0" presStyleCnt="4">
        <dgm:presLayoutVars>
          <dgm:chMax val="1"/>
          <dgm:chPref val="1"/>
        </dgm:presLayoutVars>
      </dgm:prSet>
      <dgm:spPr/>
    </dgm:pt>
    <dgm:pt modelId="{0B19F11E-0F18-4FC3-9753-8F7432126B24}" type="pres">
      <dgm:prSet presAssocID="{3A400F98-10DF-4349-9976-10989B27E4B3}" presName="sibTrans" presStyleLbl="sibTrans2D1" presStyleIdx="0" presStyleCnt="0"/>
      <dgm:spPr/>
    </dgm:pt>
    <dgm:pt modelId="{274D1718-6F88-403C-968E-06EFBDA509D9}" type="pres">
      <dgm:prSet presAssocID="{44DA3690-1AE3-4335-BBFD-DAF4916D6A11}" presName="compNode" presStyleCnt="0"/>
      <dgm:spPr/>
    </dgm:pt>
    <dgm:pt modelId="{B5AB8965-2CEF-4261-A421-E8BEDE04BADD}" type="pres">
      <dgm:prSet presAssocID="{44DA3690-1AE3-4335-BBFD-DAF4916D6A11}" presName="iconBgRect" presStyleLbl="bgShp" presStyleIdx="1" presStyleCnt="4"/>
      <dgm:spPr/>
    </dgm:pt>
    <dgm:pt modelId="{67C9D402-BE3E-4150-90B2-282DE9F81F0C}" type="pres">
      <dgm:prSet presAssocID="{44DA3690-1AE3-4335-BBFD-DAF4916D6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0E761ABF-9637-4693-9D91-732F3970A4F9}" type="pres">
      <dgm:prSet presAssocID="{44DA3690-1AE3-4335-BBFD-DAF4916D6A11}" presName="spaceRect" presStyleCnt="0"/>
      <dgm:spPr/>
    </dgm:pt>
    <dgm:pt modelId="{3DBD5348-E8C8-4CE5-881F-2D686D6A0EFF}" type="pres">
      <dgm:prSet presAssocID="{44DA3690-1AE3-4335-BBFD-DAF4916D6A11}" presName="textRect" presStyleLbl="revTx" presStyleIdx="1" presStyleCnt="4">
        <dgm:presLayoutVars>
          <dgm:chMax val="1"/>
          <dgm:chPref val="1"/>
        </dgm:presLayoutVars>
      </dgm:prSet>
      <dgm:spPr/>
    </dgm:pt>
    <dgm:pt modelId="{83B1E63A-B5C6-48AB-85B9-849D369B3FE9}" type="pres">
      <dgm:prSet presAssocID="{A5D9F2C8-DA22-4470-9D56-83E7AC09A41F}" presName="sibTrans" presStyleLbl="sibTrans2D1" presStyleIdx="0" presStyleCnt="0"/>
      <dgm:spPr/>
    </dgm:pt>
    <dgm:pt modelId="{4266D5DC-E3F8-486B-9B29-B97E89EF0C1E}" type="pres">
      <dgm:prSet presAssocID="{D89A7985-362B-4AFF-848E-1B2A30869309}" presName="compNode" presStyleCnt="0"/>
      <dgm:spPr/>
    </dgm:pt>
    <dgm:pt modelId="{8837AC82-DC25-4263-AD68-DBB373AE6F28}" type="pres">
      <dgm:prSet presAssocID="{D89A7985-362B-4AFF-848E-1B2A30869309}" presName="iconBgRect" presStyleLbl="bgShp" presStyleIdx="2" presStyleCnt="4"/>
      <dgm:spPr/>
    </dgm:pt>
    <dgm:pt modelId="{AC0D3DA4-61C3-4D98-B0B8-0E45CD0BA9FB}" type="pres">
      <dgm:prSet presAssocID="{D89A7985-362B-4AFF-848E-1B2A30869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 di persone"/>
        </a:ext>
      </dgm:extLst>
    </dgm:pt>
    <dgm:pt modelId="{E7115B1B-1280-4ED9-9ADC-32F58399484E}" type="pres">
      <dgm:prSet presAssocID="{D89A7985-362B-4AFF-848E-1B2A30869309}" presName="spaceRect" presStyleCnt="0"/>
      <dgm:spPr/>
    </dgm:pt>
    <dgm:pt modelId="{7FB650ED-F51B-43CC-B4B0-93AC2950F18C}" type="pres">
      <dgm:prSet presAssocID="{D89A7985-362B-4AFF-848E-1B2A30869309}" presName="textRect" presStyleLbl="revTx" presStyleIdx="2" presStyleCnt="4">
        <dgm:presLayoutVars>
          <dgm:chMax val="1"/>
          <dgm:chPref val="1"/>
        </dgm:presLayoutVars>
      </dgm:prSet>
      <dgm:spPr/>
    </dgm:pt>
    <dgm:pt modelId="{5F324C49-4E77-478F-B503-7E0807AA47CD}" type="pres">
      <dgm:prSet presAssocID="{2F144A2D-8664-41C8-88C7-847BEF706101}" presName="sibTrans" presStyleLbl="sibTrans2D1" presStyleIdx="0" presStyleCnt="0"/>
      <dgm:spPr/>
    </dgm:pt>
    <dgm:pt modelId="{03738446-51CA-4934-B825-E1604D76FA1F}" type="pres">
      <dgm:prSet presAssocID="{BECFF782-8270-491D-AC69-948CA130256C}" presName="compNode" presStyleCnt="0"/>
      <dgm:spPr/>
    </dgm:pt>
    <dgm:pt modelId="{C4A4923B-9780-4CF7-AE68-68C7EFD092CF}" type="pres">
      <dgm:prSet presAssocID="{BECFF782-8270-491D-AC69-948CA130256C}" presName="iconBgRect" presStyleLbl="bgShp" presStyleIdx="3" presStyleCnt="4"/>
      <dgm:spPr/>
    </dgm:pt>
    <dgm:pt modelId="{C7556C91-B199-4846-9CFE-7B72819E357A}" type="pres">
      <dgm:prSet presAssocID="{BECFF782-8270-491D-AC69-948CA13025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1F385E1B-1453-49A3-BE65-BD6F5A193B16}" type="pres">
      <dgm:prSet presAssocID="{BECFF782-8270-491D-AC69-948CA130256C}" presName="spaceRect" presStyleCnt="0"/>
      <dgm:spPr/>
    </dgm:pt>
    <dgm:pt modelId="{CA185C05-1645-4319-A503-FC62EFB7D4EA}" type="pres">
      <dgm:prSet presAssocID="{BECFF782-8270-491D-AC69-948CA13025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62AE03-A8E8-4E2B-9CFC-78E70F9CE32C}" type="presOf" srcId="{41A09CD8-C68D-44E7-A8CA-2CCE851F5CDF}" destId="{76E6470C-9731-448E-B1F2-E60241BEA290}" srcOrd="0" destOrd="0" presId="urn:microsoft.com/office/officeart/2018/2/layout/IconCircleList"/>
    <dgm:cxn modelId="{590F2C11-FC37-42B4-B22C-DC878D592464}" type="presOf" srcId="{BECFF782-8270-491D-AC69-948CA130256C}" destId="{CA185C05-1645-4319-A503-FC62EFB7D4EA}" srcOrd="0" destOrd="0" presId="urn:microsoft.com/office/officeart/2018/2/layout/IconCircleList"/>
    <dgm:cxn modelId="{D3745411-72CB-43EA-9DE5-1766D70A8E36}" srcId="{41A09CD8-C68D-44E7-A8CA-2CCE851F5CDF}" destId="{44DA3690-1AE3-4335-BBFD-DAF4916D6A11}" srcOrd="1" destOrd="0" parTransId="{9E28BF28-CDC3-4FF1-9414-3E6D8A56B8E3}" sibTransId="{A5D9F2C8-DA22-4470-9D56-83E7AC09A41F}"/>
    <dgm:cxn modelId="{467D943F-9771-415B-9D19-D66A2E6A47A0}" srcId="{41A09CD8-C68D-44E7-A8CA-2CCE851F5CDF}" destId="{A9BEFF86-104A-45FD-8283-DC18FA78510E}" srcOrd="0" destOrd="0" parTransId="{2544749E-5804-4BE7-8F73-C0CBA23AA54D}" sibTransId="{3A400F98-10DF-4349-9976-10989B27E4B3}"/>
    <dgm:cxn modelId="{652B4268-12A8-4014-AAF2-A9B92BDE1CAE}" type="presOf" srcId="{D89A7985-362B-4AFF-848E-1B2A30869309}" destId="{7FB650ED-F51B-43CC-B4B0-93AC2950F18C}" srcOrd="0" destOrd="0" presId="urn:microsoft.com/office/officeart/2018/2/layout/IconCircleList"/>
    <dgm:cxn modelId="{570E5852-BC02-4357-8568-085049CFEABA}" type="presOf" srcId="{44DA3690-1AE3-4335-BBFD-DAF4916D6A11}" destId="{3DBD5348-E8C8-4CE5-881F-2D686D6A0EFF}" srcOrd="0" destOrd="0" presId="urn:microsoft.com/office/officeart/2018/2/layout/IconCircleList"/>
    <dgm:cxn modelId="{96E65D85-C04A-4326-8318-A35862F0DF0B}" type="presOf" srcId="{2F144A2D-8664-41C8-88C7-847BEF706101}" destId="{5F324C49-4E77-478F-B503-7E0807AA47CD}" srcOrd="0" destOrd="0" presId="urn:microsoft.com/office/officeart/2018/2/layout/IconCircleList"/>
    <dgm:cxn modelId="{3396C38D-9DC8-4928-9726-BEF139ABF05D}" type="presOf" srcId="{A5D9F2C8-DA22-4470-9D56-83E7AC09A41F}" destId="{83B1E63A-B5C6-48AB-85B9-849D369B3FE9}" srcOrd="0" destOrd="0" presId="urn:microsoft.com/office/officeart/2018/2/layout/IconCircleList"/>
    <dgm:cxn modelId="{DB9D5E9F-A522-4922-8355-03FBE376876B}" type="presOf" srcId="{A9BEFF86-104A-45FD-8283-DC18FA78510E}" destId="{CF6E088D-8FE7-4AEA-87D8-9F3A8B99E013}" srcOrd="0" destOrd="0" presId="urn:microsoft.com/office/officeart/2018/2/layout/IconCircleList"/>
    <dgm:cxn modelId="{436186C6-B7A5-422E-9727-4AD637081E17}" srcId="{41A09CD8-C68D-44E7-A8CA-2CCE851F5CDF}" destId="{BECFF782-8270-491D-AC69-948CA130256C}" srcOrd="3" destOrd="0" parTransId="{94B5A553-A7BD-4E44-9C5B-35E91A1D0598}" sibTransId="{C8D48D38-CC13-452E-911E-A36CAC64A33C}"/>
    <dgm:cxn modelId="{BA5FFCEF-E69F-4EBB-A055-ECFF400CDDFE}" srcId="{41A09CD8-C68D-44E7-A8CA-2CCE851F5CDF}" destId="{D89A7985-362B-4AFF-848E-1B2A30869309}" srcOrd="2" destOrd="0" parTransId="{3D448976-7186-4820-8DDE-7240C316D0A8}" sibTransId="{2F144A2D-8664-41C8-88C7-847BEF706101}"/>
    <dgm:cxn modelId="{6BCADCF8-47C1-416A-AF43-4F8B16B33CCA}" type="presOf" srcId="{3A400F98-10DF-4349-9976-10989B27E4B3}" destId="{0B19F11E-0F18-4FC3-9753-8F7432126B24}" srcOrd="0" destOrd="0" presId="urn:microsoft.com/office/officeart/2018/2/layout/IconCircleList"/>
    <dgm:cxn modelId="{93C4B840-0C0F-4F33-933C-729EF48C9F41}" type="presParOf" srcId="{76E6470C-9731-448E-B1F2-E60241BEA290}" destId="{639CD8ED-4FCE-4D37-9057-2AB6E3682178}" srcOrd="0" destOrd="0" presId="urn:microsoft.com/office/officeart/2018/2/layout/IconCircleList"/>
    <dgm:cxn modelId="{5ED6A239-16B2-437F-B7EA-8FA6456E3402}" type="presParOf" srcId="{639CD8ED-4FCE-4D37-9057-2AB6E3682178}" destId="{194EFE80-8DE2-43D9-BE29-A81A707425A5}" srcOrd="0" destOrd="0" presId="urn:microsoft.com/office/officeart/2018/2/layout/IconCircleList"/>
    <dgm:cxn modelId="{F8C9F7FA-4E86-49CB-B9C2-07F8C3516A12}" type="presParOf" srcId="{194EFE80-8DE2-43D9-BE29-A81A707425A5}" destId="{023351FB-9E67-4FD7-B5C4-2E833F915096}" srcOrd="0" destOrd="0" presId="urn:microsoft.com/office/officeart/2018/2/layout/IconCircleList"/>
    <dgm:cxn modelId="{09DF2596-A072-49D2-A50E-5B9854AE9104}" type="presParOf" srcId="{194EFE80-8DE2-43D9-BE29-A81A707425A5}" destId="{66F8A307-07CA-4D8D-8B08-6A9107E95818}" srcOrd="1" destOrd="0" presId="urn:microsoft.com/office/officeart/2018/2/layout/IconCircleList"/>
    <dgm:cxn modelId="{89E0C428-0E13-4367-9B78-0993C32E6D5A}" type="presParOf" srcId="{194EFE80-8DE2-43D9-BE29-A81A707425A5}" destId="{4A36C1F8-5DB0-427B-8937-6309D27E0E18}" srcOrd="2" destOrd="0" presId="urn:microsoft.com/office/officeart/2018/2/layout/IconCircleList"/>
    <dgm:cxn modelId="{51DDFA02-A065-4510-8BED-B10B703DD31C}" type="presParOf" srcId="{194EFE80-8DE2-43D9-BE29-A81A707425A5}" destId="{CF6E088D-8FE7-4AEA-87D8-9F3A8B99E013}" srcOrd="3" destOrd="0" presId="urn:microsoft.com/office/officeart/2018/2/layout/IconCircleList"/>
    <dgm:cxn modelId="{36849F96-D532-413E-90BD-6102F6E93E26}" type="presParOf" srcId="{639CD8ED-4FCE-4D37-9057-2AB6E3682178}" destId="{0B19F11E-0F18-4FC3-9753-8F7432126B24}" srcOrd="1" destOrd="0" presId="urn:microsoft.com/office/officeart/2018/2/layout/IconCircleList"/>
    <dgm:cxn modelId="{65A1789F-76B0-4F1E-B65A-FF828BA21EDE}" type="presParOf" srcId="{639CD8ED-4FCE-4D37-9057-2AB6E3682178}" destId="{274D1718-6F88-403C-968E-06EFBDA509D9}" srcOrd="2" destOrd="0" presId="urn:microsoft.com/office/officeart/2018/2/layout/IconCircleList"/>
    <dgm:cxn modelId="{95B7F339-2C0C-4AB4-85D3-0D316A79DA38}" type="presParOf" srcId="{274D1718-6F88-403C-968E-06EFBDA509D9}" destId="{B5AB8965-2CEF-4261-A421-E8BEDE04BADD}" srcOrd="0" destOrd="0" presId="urn:microsoft.com/office/officeart/2018/2/layout/IconCircleList"/>
    <dgm:cxn modelId="{224B9BD6-4ACA-4853-BCA6-E8238B5C8890}" type="presParOf" srcId="{274D1718-6F88-403C-968E-06EFBDA509D9}" destId="{67C9D402-BE3E-4150-90B2-282DE9F81F0C}" srcOrd="1" destOrd="0" presId="urn:microsoft.com/office/officeart/2018/2/layout/IconCircleList"/>
    <dgm:cxn modelId="{8625F866-AE6F-4E51-829A-FDC39D34A4DF}" type="presParOf" srcId="{274D1718-6F88-403C-968E-06EFBDA509D9}" destId="{0E761ABF-9637-4693-9D91-732F3970A4F9}" srcOrd="2" destOrd="0" presId="urn:microsoft.com/office/officeart/2018/2/layout/IconCircleList"/>
    <dgm:cxn modelId="{20B09F47-435F-48CA-B3AF-9285CADF3600}" type="presParOf" srcId="{274D1718-6F88-403C-968E-06EFBDA509D9}" destId="{3DBD5348-E8C8-4CE5-881F-2D686D6A0EFF}" srcOrd="3" destOrd="0" presId="urn:microsoft.com/office/officeart/2018/2/layout/IconCircleList"/>
    <dgm:cxn modelId="{41CBC784-3493-4D46-A97E-4680DD893C93}" type="presParOf" srcId="{639CD8ED-4FCE-4D37-9057-2AB6E3682178}" destId="{83B1E63A-B5C6-48AB-85B9-849D369B3FE9}" srcOrd="3" destOrd="0" presId="urn:microsoft.com/office/officeart/2018/2/layout/IconCircleList"/>
    <dgm:cxn modelId="{102EAA77-EEAA-47F9-A5E2-70860D3CC696}" type="presParOf" srcId="{639CD8ED-4FCE-4D37-9057-2AB6E3682178}" destId="{4266D5DC-E3F8-486B-9B29-B97E89EF0C1E}" srcOrd="4" destOrd="0" presId="urn:microsoft.com/office/officeart/2018/2/layout/IconCircleList"/>
    <dgm:cxn modelId="{99145310-E2F8-4D8C-A05E-BFA481481A21}" type="presParOf" srcId="{4266D5DC-E3F8-486B-9B29-B97E89EF0C1E}" destId="{8837AC82-DC25-4263-AD68-DBB373AE6F28}" srcOrd="0" destOrd="0" presId="urn:microsoft.com/office/officeart/2018/2/layout/IconCircleList"/>
    <dgm:cxn modelId="{3437720D-34DE-4097-8DD9-8FC5CC9236BD}" type="presParOf" srcId="{4266D5DC-E3F8-486B-9B29-B97E89EF0C1E}" destId="{AC0D3DA4-61C3-4D98-B0B8-0E45CD0BA9FB}" srcOrd="1" destOrd="0" presId="urn:microsoft.com/office/officeart/2018/2/layout/IconCircleList"/>
    <dgm:cxn modelId="{EA98D070-D1BA-426D-A990-845FA2F924AF}" type="presParOf" srcId="{4266D5DC-E3F8-486B-9B29-B97E89EF0C1E}" destId="{E7115B1B-1280-4ED9-9ADC-32F58399484E}" srcOrd="2" destOrd="0" presId="urn:microsoft.com/office/officeart/2018/2/layout/IconCircleList"/>
    <dgm:cxn modelId="{ADFA42EC-7F96-4373-8F05-C1BC481974CF}" type="presParOf" srcId="{4266D5DC-E3F8-486B-9B29-B97E89EF0C1E}" destId="{7FB650ED-F51B-43CC-B4B0-93AC2950F18C}" srcOrd="3" destOrd="0" presId="urn:microsoft.com/office/officeart/2018/2/layout/IconCircleList"/>
    <dgm:cxn modelId="{20870F57-F985-4857-9D2D-3F8CD5218FA3}" type="presParOf" srcId="{639CD8ED-4FCE-4D37-9057-2AB6E3682178}" destId="{5F324C49-4E77-478F-B503-7E0807AA47CD}" srcOrd="5" destOrd="0" presId="urn:microsoft.com/office/officeart/2018/2/layout/IconCircleList"/>
    <dgm:cxn modelId="{FD615718-5D50-4348-A875-3BB978ED3083}" type="presParOf" srcId="{639CD8ED-4FCE-4D37-9057-2AB6E3682178}" destId="{03738446-51CA-4934-B825-E1604D76FA1F}" srcOrd="6" destOrd="0" presId="urn:microsoft.com/office/officeart/2018/2/layout/IconCircleList"/>
    <dgm:cxn modelId="{986585CD-1915-4648-B487-D250ADD5990F}" type="presParOf" srcId="{03738446-51CA-4934-B825-E1604D76FA1F}" destId="{C4A4923B-9780-4CF7-AE68-68C7EFD092CF}" srcOrd="0" destOrd="0" presId="urn:microsoft.com/office/officeart/2018/2/layout/IconCircleList"/>
    <dgm:cxn modelId="{3BD13551-BF34-4898-BEE0-40F4595D8538}" type="presParOf" srcId="{03738446-51CA-4934-B825-E1604D76FA1F}" destId="{C7556C91-B199-4846-9CFE-7B72819E357A}" srcOrd="1" destOrd="0" presId="urn:microsoft.com/office/officeart/2018/2/layout/IconCircleList"/>
    <dgm:cxn modelId="{9922A642-B681-493C-9E2B-4222E00CBB36}" type="presParOf" srcId="{03738446-51CA-4934-B825-E1604D76FA1F}" destId="{1F385E1B-1453-49A3-BE65-BD6F5A193B16}" srcOrd="2" destOrd="0" presId="urn:microsoft.com/office/officeart/2018/2/layout/IconCircleList"/>
    <dgm:cxn modelId="{456E550F-5D80-43FF-84C9-7AE769BDF7C0}" type="presParOf" srcId="{03738446-51CA-4934-B825-E1604D76FA1F}" destId="{CA185C05-1645-4319-A503-FC62EFB7D4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DBMS </a:t>
          </a:r>
          <a:r>
            <a:rPr lang="it-IT" i="1" dirty="0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,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dirty="0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dirty="0">
              <a:solidFill>
                <a:schemeClr val="bg1"/>
              </a:solidFill>
            </a:rPr>
            <a:t>csv</a:t>
          </a:r>
          <a:endParaRPr lang="en-US" sz="1600" i="1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preprocessing </a:t>
          </a:r>
          <a:r>
            <a:rPr lang="it-IT" sz="18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dirty="0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</a:t>
          </a:r>
          <a:r>
            <a:rPr lang="it-IT" sz="1800" b="1" dirty="0">
              <a:solidFill>
                <a:schemeClr val="bg1"/>
              </a:solidFill>
            </a:rPr>
            <a:t>risultati</a:t>
          </a:r>
          <a:r>
            <a:rPr lang="it-IT" sz="1800" dirty="0">
              <a:solidFill>
                <a:schemeClr val="bg1"/>
              </a:solidFill>
            </a:rPr>
            <a:t> vengono prelevati dalla classe </a:t>
          </a:r>
          <a:r>
            <a:rPr lang="it-IT" sz="1800" i="1" dirty="0">
              <a:solidFill>
                <a:schemeClr val="bg1"/>
              </a:solidFill>
            </a:rPr>
            <a:t>Java</a:t>
          </a:r>
          <a:r>
            <a:rPr lang="it-IT" sz="1800" dirty="0">
              <a:solidFill>
                <a:schemeClr val="bg1"/>
              </a:solidFill>
            </a:rPr>
            <a:t> mediante lo </a:t>
          </a:r>
          <a:r>
            <a:rPr lang="it-IT" sz="1800" b="1" i="1" dirty="0">
              <a:solidFill>
                <a:schemeClr val="bg1"/>
              </a:solidFill>
            </a:rPr>
            <a:t>standard output </a:t>
          </a:r>
          <a:r>
            <a:rPr lang="it-IT" sz="18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preprocessing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i="1" dirty="0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>
              <a:solidFill>
                <a:schemeClr val="accent4"/>
              </a:solidFill>
            </a:rPr>
            <a:t>tokenizer</a:t>
          </a:r>
          <a:r>
            <a:rPr lang="it-IT" sz="1100" kern="1200" dirty="0"/>
            <a:t> e </a:t>
          </a:r>
          <a:r>
            <a:rPr lang="it-IT" sz="1100" i="1" kern="1200" dirty="0">
              <a:solidFill>
                <a:schemeClr val="accent4"/>
              </a:solidFill>
            </a:rPr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Dimensionality reduction eseguita con la tecnica </a:t>
          </a:r>
          <a:br>
            <a:rPr lang="it-IT" sz="1100" kern="1200" dirty="0"/>
          </a:b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Ottimizzazione dei parametri per la </a:t>
          </a: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utilizzando un algoritmo di </a:t>
          </a:r>
          <a:r>
            <a:rPr lang="it-IT" sz="1100" i="1" kern="1200" dirty="0">
              <a:solidFill>
                <a:schemeClr val="accent4"/>
              </a:solidFill>
            </a:rPr>
            <a:t>evoluzione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differenziale</a:t>
          </a:r>
          <a:r>
            <a:rPr lang="it-IT" sz="1100" i="1" kern="1200" dirty="0"/>
            <a:t>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Classificazione con l’utilizzo di un </a:t>
          </a:r>
          <a:r>
            <a:rPr lang="it-IT" sz="1100" i="1" kern="1200" dirty="0">
              <a:solidFill>
                <a:schemeClr val="accent4"/>
              </a:solidFill>
            </a:rPr>
            <a:t>regressore logistico</a:t>
          </a:r>
          <a:endParaRPr lang="en-US" sz="1100" i="1" kern="1200" dirty="0">
            <a:solidFill>
              <a:schemeClr val="accent4"/>
            </a:solidFill>
          </a:endParaRPr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Clustering mediante un algoritmo </a:t>
          </a:r>
          <a:r>
            <a:rPr lang="it-IT" sz="1100" i="1" kern="1200" dirty="0">
              <a:solidFill>
                <a:schemeClr val="accent4"/>
              </a:solidFill>
            </a:rPr>
            <a:t>agglomerativo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gerarchico</a:t>
          </a:r>
          <a:endParaRPr lang="en-US" sz="1100" kern="1200" dirty="0">
            <a:solidFill>
              <a:schemeClr val="accent4"/>
            </a:solidFill>
          </a:endParaRPr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dunque filtrati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Vengono infine selezionati i </a:t>
          </a:r>
          <a:r>
            <a:rPr lang="it-IT" sz="1800" b="1" i="1" kern="1200" dirty="0">
              <a:solidFill>
                <a:schemeClr val="bg1"/>
              </a:solidFill>
            </a:rPr>
            <a:t>K </a:t>
          </a:r>
          <a:r>
            <a:rPr lang="it-IT" sz="1800" b="0" i="0" kern="1200" dirty="0">
              <a:solidFill>
                <a:schemeClr val="bg1"/>
              </a:solidFill>
            </a:rPr>
            <a:t>termini rimanenti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51FB-9E67-4FD7-B5C4-2E833F9150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8A307-07CA-4D8D-8B08-6A9107E9581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088D-8FE7-4AEA-87D8-9F3A8B99E01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Utilizzare lo </a:t>
          </a:r>
          <a:r>
            <a:rPr lang="it-IT" sz="1500" kern="1200" dirty="0">
              <a:solidFill>
                <a:schemeClr val="accent4"/>
              </a:solidFill>
            </a:rPr>
            <a:t>stesso vocabolario </a:t>
          </a:r>
          <a:r>
            <a:rPr lang="it-IT" sz="1500" kern="1200" dirty="0"/>
            <a:t>prelevato soltanto dai film etichettati </a:t>
          </a:r>
          <a:r>
            <a:rPr lang="it-IT" sz="1500" b="1" kern="1200" dirty="0"/>
            <a:t>non porta a soluzioni generali</a:t>
          </a:r>
          <a:r>
            <a:rPr lang="it-IT" sz="1500" kern="1200" dirty="0"/>
            <a:t> altrettanto </a:t>
          </a:r>
          <a:r>
            <a:rPr lang="it-IT" sz="1500" b="1" kern="1200" dirty="0"/>
            <a:t>buone,</a:t>
          </a:r>
          <a:r>
            <a:rPr lang="it-IT" sz="1500" kern="1200" dirty="0"/>
            <a:t> in quanto alcuni film presentano descrizioni brevi, che non contengono le parole del vocabolario</a:t>
          </a:r>
          <a:endParaRPr lang="en-US" sz="1500" kern="1200" dirty="0"/>
        </a:p>
      </dsp:txBody>
      <dsp:txXfrm>
        <a:off x="1834517" y="469890"/>
        <a:ext cx="3148942" cy="1335915"/>
      </dsp:txXfrm>
    </dsp:sp>
    <dsp:sp modelId="{B5AB8965-2CEF-4261-A421-E8BEDE04BADD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D402-BE3E-4150-90B2-282DE9F81F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5348-E8C8-4CE5-881F-2D686D6A0EF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</a:t>
          </a:r>
          <a:r>
            <a:rPr lang="it-IT" sz="1500" i="1" kern="1200" dirty="0">
              <a:solidFill>
                <a:schemeClr val="accent4"/>
              </a:solidFill>
            </a:rPr>
            <a:t>classificatore random forest </a:t>
          </a:r>
          <a:r>
            <a:rPr lang="it-IT" sz="1500" kern="1200" dirty="0"/>
            <a:t>è </a:t>
          </a:r>
          <a:r>
            <a:rPr lang="it-IT" sz="1500" b="1" kern="1200" dirty="0"/>
            <a:t>parziale</a:t>
          </a:r>
          <a:r>
            <a:rPr lang="it-IT" sz="1500" kern="1200" dirty="0"/>
            <a:t> verso quei film con una descrizione corta, dando un valore di adultness estremamente basso</a:t>
          </a:r>
          <a:endParaRPr lang="en-US" sz="1500" kern="1200" dirty="0"/>
        </a:p>
      </dsp:txBody>
      <dsp:txXfrm>
        <a:off x="7154322" y="469890"/>
        <a:ext cx="3148942" cy="1335915"/>
      </dsp:txXfrm>
    </dsp:sp>
    <dsp:sp modelId="{8837AC82-DC25-4263-AD68-DBB373AE6F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3DA4-61C3-4D98-B0B8-0E45CD0BA9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50ED-F51B-43CC-B4B0-93AC2950F18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classificatore </a:t>
          </a:r>
          <a:r>
            <a:rPr lang="it-IT" sz="1500" i="1" kern="1200" dirty="0">
              <a:solidFill>
                <a:schemeClr val="accent4"/>
              </a:solidFill>
            </a:rPr>
            <a:t>adaboost a regressori logistici </a:t>
          </a:r>
          <a:r>
            <a:rPr lang="it-IT" sz="1500" kern="1200" dirty="0"/>
            <a:t>ottimizzato produce </a:t>
          </a:r>
          <a:r>
            <a:rPr lang="it-IT" sz="1500" b="1" kern="1200" dirty="0"/>
            <a:t>confini decisionali estremamente netti </a:t>
          </a:r>
          <a:r>
            <a:rPr lang="it-IT" sz="1500" kern="1200" dirty="0"/>
            <a:t>(0.999, 0.001) non adatti allo scopo della classificazione</a:t>
          </a:r>
          <a:endParaRPr lang="en-US" sz="1500" kern="1200" dirty="0"/>
        </a:p>
      </dsp:txBody>
      <dsp:txXfrm>
        <a:off x="1834517" y="2545532"/>
        <a:ext cx="3148942" cy="1335915"/>
      </dsp:txXfrm>
    </dsp:sp>
    <dsp:sp modelId="{C4A4923B-9780-4CF7-AE68-68C7EFD092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56C91-B199-4846-9CFE-7B72819E357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5C05-1645-4319-A503-FC62EFB7D4E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 </a:t>
          </a:r>
          <a:r>
            <a:rPr lang="it-IT" sz="1500" i="1" kern="1200" dirty="0">
              <a:solidFill>
                <a:schemeClr val="accent4"/>
              </a:solidFill>
            </a:rPr>
            <a:t>support vectors </a:t>
          </a:r>
          <a:r>
            <a:rPr lang="it-IT" sz="1500" kern="1200" dirty="0"/>
            <a:t>non sono pensati per generare una probabilità, il processo con cui viene calcolata in modo artificiale richiede un </a:t>
          </a:r>
          <a:r>
            <a:rPr lang="it-IT" sz="1500" b="1" kern="1200" dirty="0"/>
            <a:t>tempo proibitivo </a:t>
          </a:r>
          <a:endParaRPr lang="en-US" sz="1500" b="1" kern="1200" dirty="0"/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DBMS </a:t>
          </a:r>
          <a:r>
            <a:rPr lang="it-IT" sz="1100" i="1" kern="1200" dirty="0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,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kern="1200" dirty="0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kern="1200" dirty="0">
              <a:solidFill>
                <a:schemeClr val="bg1"/>
              </a:solidFill>
            </a:rPr>
            <a:t>csv</a:t>
          </a:r>
          <a:endParaRPr lang="en-US" sz="1600" i="1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preprocessing </a:t>
          </a:r>
          <a:r>
            <a:rPr lang="it-IT" sz="1800" kern="12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kern="1200" dirty="0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</a:t>
          </a:r>
          <a:r>
            <a:rPr lang="it-IT" sz="1800" b="1" kern="1200" dirty="0">
              <a:solidFill>
                <a:schemeClr val="bg1"/>
              </a:solidFill>
            </a:rPr>
            <a:t>risultati</a:t>
          </a:r>
          <a:r>
            <a:rPr lang="it-IT" sz="1800" kern="1200" dirty="0">
              <a:solidFill>
                <a:schemeClr val="bg1"/>
              </a:solidFill>
            </a:rPr>
            <a:t> vengono prelevati dalla classe </a:t>
          </a:r>
          <a:r>
            <a:rPr lang="it-IT" sz="1800" i="1" kern="1200" dirty="0">
              <a:solidFill>
                <a:schemeClr val="bg1"/>
              </a:solidFill>
            </a:rPr>
            <a:t>Java</a:t>
          </a:r>
          <a:r>
            <a:rPr lang="it-IT" sz="1800" kern="1200" dirty="0">
              <a:solidFill>
                <a:schemeClr val="bg1"/>
              </a:solidFill>
            </a:rPr>
            <a:t> mediante lo </a:t>
          </a:r>
          <a:r>
            <a:rPr lang="it-IT" sz="1800" b="1" i="1" kern="1200" dirty="0">
              <a:solidFill>
                <a:schemeClr val="bg1"/>
              </a:solidFill>
            </a:rPr>
            <a:t>standard output </a:t>
          </a:r>
          <a:r>
            <a:rPr lang="it-IT" sz="1800" kern="12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preprocessing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i="1" kern="1200" dirty="0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i="1" kern="1200" dirty="0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29.206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476 500 3968,'-49'-73'5508,"24"38"-5175,-2 1 0,-1 1-1,-21-19-332,-39-26 122,71 65-100,0 0-1,-1 2 1,0 0-1,-10-3-21,2 1 60,10 5-39,0 1 0,0 0 0,-5 0-21,21 7-2,0 0 0,-1-1 0,1 1 0,0 0 0,0 0 0,-1 0-1,1 0 1,0 0 0,-1 0 0,1 0 0,0 0 0,-1 0 0,1 0 0,0 0 0,-1 0 0,1 0 0,0 0 0,0 0 0,-1 1 0,1-1-1,0 0 1,-1 0 0,1 0 0,0 0 0,0 0 0,-1 1 0,1-1 0,0 0 0,0 0 0,0 1 0,-1-1 0,1 0 2,-1 11-193,10 17-205,-7-23 362,4 10 10,0 0 1,5 6 25,-5-10-16,-1-1 1,0 1-1,-1-1 1,0 1 0,0 4 15,-4-15 0,0 0 0,0 0 0,0-1 0,0 1 0,0 0 0,0 0 0,0 0 0,0 0 1,0 0-1,0 0 0,0 0 0,0 0 0,0 0 0,0 0 0,0 0 0,0 0 0,0 0 0,0 0 0,-1 0 1,1 0-1,0 0 0,0 0 0,0 0 0,0 0 0,0 0 0,0 0 0,0 0 0,0 0 0,0 0 0,0 0 1,0 0-1,0 0 0,0 0 0,0 0 0,0 0 0,0 0 0,0 0 0,0 0 0,0 0 0,0 0 0,0 0 1,0 1-1,0-1 0,0 0 0,0 0 0,0 0 0,0 0 0,0 0 0,0 0 0,0 0 0,0 0 1,0 0-1,0 0 0,0 0 0,0 0 0,0 0 0,0 0 0,0 0 0,0 0 0,0 0 0,0 0 0,-5-4 8,-3-6-43,0-4 41,0 0-1,2 0 0,-1 0 1,2-1-1,0 0 0,1 0 1,0-1-1,1 1 0,1-1 1,0 0-1,1 0 0,2-9-5,-2 24 48,1 0 0,0 0 0,1 0 0,-1 0 0,0 0 0,0-1 0,0 1 0,1 0 0,-1 0 0,0 0 0,1 0 0,-1 0 0,1 0 0,-1 0 0,1 0 0,0 1 0,-1-1 0,1 0 0,0 0 0,0 0 0,-1 1 0,1-1 0,0 0 0,0 1 0,0-1 0,1 0-48,1 0 78,0 1 1,1-1-1,-1 0 1,0 1-1,1 0 1,-1 0 0,0 0-1,1 0-78,6 0-148,3 0-589,0-1-1,0 0 0,2-2 738,1 0-1221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3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2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33.669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0 406 3968,'3'0'5324,"8"-2"-3921,15-6-1149,-20 4-231,1 0 0,0 0 0,-1-1 0,0 0 0,0 0 0,-1 0 0,1-1 0,-1 0 1,0-1-24,9-11 98,-2-1 1,6-11-99,-12 19-16,0-1 0,0 0 0,-1 0 0,-1 0 0,0-1 0,0 0 0,0-11 16,-3 17-12,0 0 0,-1 0 1,0 0-1,0 0 0,-1 0 1,0 0-1,0 0 0,-1 1 0,1-1 1,-1 0-1,-1 1 0,1-1 1,-1 1-1,-1 0 0,-2-5 12,4 7 5,-1 1-1,0-1 0,0 0 1,0 1-1,0-1 0,0 1 1,-1 0-1,1 0 0,-1 0 1,0 1-1,0-1 1,0 1-5,1 1-2,1 0 0,-1 1 0,0-1 0,0 1 0,0-1 1,1 1-1,-1 0 0,0 0 0,0 0 0,0 0 1,1 1-1,-1-1 0,0 1 0,0-1 0,1 1 1,-1 0-1,0 0 0,1 1 0,-1-1 0,0 1 2,-1 0-9,1 0 0,-1 0 0,1 1 0,-1 0 0,1-1 0,0 1 0,0 1 0,0-1 0,0 0-1,1 1 1,-1-1 0,1 1 0,-1 1 9,2-3 1,0 0 0,1-1 1,-1 1-1,1 0 0,-1-1 0,1 1 0,0 0 0,0 0 1,-1-1-1,1 1 0,0 0 0,1 0 0,-1-1 0,0 1 1,0 0-1,1 0 0,-1-1 0,1 1 0,0 0 0,-1-1 0,1 1 1,0-1-1,0 1 0,0-1 0,0 1 0,0-1 0,0 0 1,0 1-1,1-1 0,-1 0 0,0 0 0,1 0 0,0 1-1,2 0-70,0 0 0,1 1 0,-1-1 0,0-1 0,1 1 0,-1-1 0,1 0 0,0 0-1,-1 0 1,1-1 0,0 1 0,0-1 0,-1 0 0,1 0 0,0-1 0,0 0 0,-1 0 0,1 0 0,-1 0-1,1-1 1,3-1 70,0 1-1114</inkml:trace>
  <inkml:trace contextRef="#ctx0" brushRef="#br0" timeOffset="1350.983">306 425 4736,'3'2'566,"-1"0"0,1-1 0,0 0-1,0 1 1,0-1 0,1 0 0,-1 0 0,0-1 0,0 1 0,0-1 0,2 1-566,-1-1 177,1 0 1,0-1-1,-1 1 0,1-1 1,0 0-1,-1 0 1,4-1-178,-2 0-26,-1-1 0,1 1 0,-1-1 0,1 0 1,-1 0-1,0-1 0,0 0 0,0 1 0,-1-2 1,0 1-1,1 0 0,0-2 26,1-3 51,-1 0-1,1 0 1,-1 0-1,-1 0 1,0-1-1,2-5-50,-5 10 19,1 1-1,-1-1 1,0 0 0,0 0-1,-1 1 1,1-1-1,-1 0 1,0 0-1,-1 0 1,1 0-1,-1 1 1,0-1-1,0 0 1,0 0-1,-1 1-18,1 2 4,0 0-1,0 0 0,0 0 1,-1 1-1,1-1 0,-1 0 0,1 1 1,-1-1-1,0 1 0,0 0 1,1 0-1,-1-1 0,0 1 1,0 0-1,0 1 0,0-1 0,0 0 1,0 1-1,0-1 0,-1 1 1,1-1-1,0 1 0,0 0 1,0 0-1,0 0 0,-2 0-3,-5 1-4,0 0-1,0 0 1,0 0 0,0 1-1,-5 2 5,-9 8-218,20-11 180,0 1 0,0 0 0,0 0 0,-1-1-1,1 0 1,0 0 0,-2 1 38,5-2 0,-1 0 0,1 0 0,0 0 0,0 0 0,-1 0-1,1 0 1,0 0 0,0 0 0,-1-1 0,1 1 0,0 0 0,0 0 0,-1 0 0,1 0 0,0 0 0,0 0-1,0 0 1,-1-1 0,1 1 0,0 0 0,0 0 0,0 0 0,-1-1 0,1 1 0,0 0 0,0 0 0,0 0 0,0-1-1,0 1 1,-1 0 0,1 0 0,-2-12-1,5-18 41,-3 23-1,7-36 236,-4 30-274,-1-1-1,0 0 1,-1-4-1,-3-3-52,1 18 37,0-1 0,1 1 0,0-1 0,0 1 0,0-1-1,0 1 1,0-1 0,0 1 0,1-1 0,0 0 15,0 3-9,-1 1-1,0-1 1,1 1 0,0-1-1,-1 1 1,1 0 0,-1-1-1,1 1 1,-1 0-1,1-1 1,0 1 0,-1 0-1,1 0 1,0 0-1,-1 0 1,1-1 0,0 1-1,-1 0 1,1 0-1,0 0 1,-1 0 0,1 0-1,0 1 10,20 1 124,-16-2-170,11 2-275,0-1 0,0-1-1,0-1 1,0 0 0,15-4 321,-22 4-1114</inkml:trace>
  <inkml:trace contextRef="#ctx0" brushRef="#br0" timeOffset="2297.279">737 436 3552,'0'1'88,"0"-1"-1,0 0 1,0 0 0,0 0 0,0 0-1,0 0 1,0 0 0,0 0 0,0 0-1,0 0 1,0 0 0,0 1 0,0-1-1,0 0 1,0 0 0,0 0 0,0 0-1,0 0 1,0 0 0,0 0 0,0 0-1,0 0 1,0 0 0,-1 0 0,1 0-1,0 1 1,0-1 0,0 0 0,0 0-1,0 0 1,0 0 0,0 0 0,0 0-1,0 0 1,0 0 0,-1 0 0,1 0-1,0 0 1,0 0 0,0 0 0,0 0-1,0 0 1,0 0 0,0 0 0,0 0-1,0 0 1,-1 0 0,1 0 0,0 0 0,0 0-1,0 0 1,0-1 0,0 1 0,0 0-1,0 0 1,0 0 0,0 0 0,0 0-88,0-7 1786,4-10-849,0 5-666,2 1 0,-1 0-1,2 0 1,-1 0 0,2 1 0,-1 0-1,7-6-270,1-2 137,11-19-137,29-57 100,-15 24-552,8-4 452,-27 45-309</inkml:trace>
  <inkml:trace contextRef="#ctx0" brushRef="#br0" timeOffset="2867.754">730 86 3904,'0'0'178,"-1"0"1,1 0-1,0 0 0,-1-1 0,1 1 1,0 0-1,0 0 0,-1 0 1,1 0-1,0 0 0,0 0 1,0 0-1,-1 0 0,1 0 1,0-1-1,0 1 0,0 0 0,-1 0 1,1 0-1,0 0 0,0-1 1,0 1-1,-1 0 0,1 0 1,0-1-1,0 1-178,0-1 88,0 1 1,0-1-1,-1 1 1,1-1-1,0 0 0,0 1 1,0-1-1,0 0 1,0 1-1,0-1 1,0 1-1,1-1 0,-1 0 1,0 1-1,0-1 1,0 1-1,1-1-88,-1 0-2,0 1 0,0 0 0,0-1 0,1 1-1,-1 0 1,0-1 0,0 1 0,0 0 0,1 0 0,-1-1 0,0 1 0,0 0 0,1 0-1,-1-1 1,0 1 0,0 0 0,1 0 0,-1 0 0,0-1 0,1 1 0,-1 0 0,0 0 0,1 0-1,-1 0 1,0 0 0,1 0 0,-1 0 0,1 0 0,-1 0 0,0 0 0,1 0 0,-1 0-1,0 0 1,1 0 0,-1 0 0,0 0 0,1 0 0,-1 1 0,0-1 0,1 0 0,-1 0-1,0 0 1,1 0 0,-1 1 0,0-1 0,0 0 0,1 0 0,-1 1 0,0-1 0,0 0-1,0 1 1,1-1 0,-1 0 0,0 0 0,0 1 0,0-1 0,0 0 0,0 1 0,1-1-1,-1 0 1,0 1 2,-1 2 105,-4-4 93,-5-2 81,8 2-279</inkml:trace>
  <inkml:trace contextRef="#ctx0" brushRef="#br0" timeOffset="3498.076">1023 327 4064,'-5'-4'5968,"-6"-4"-5191,10 8-776,1-1 0,0 1 0,0-1 0,0 1 0,-1 0 0,1-1 0,0 1 0,0-1 0,0 1 0,0-1 0,0 1 0,0-1 0,0 1 0,0-1 0,0 1 0,0-1 0,0 1 0,0-1 0,0 1 0,1 0 0,-1-1 0,0 1 0,0-1 0,0 1 0,1-1 0,-1 1 0,0 0 0,0-1 0,1 1 0,-1 0 0,0-1 0,1 1 0,-1 0-1,19-10 138,-9 9-158,-10 1 18,0 0 0,0 1 0,0-1 0,1 0 0,-1 0 0,0 0 0,0 0 0,0 0 0,0 0 0,1 1 0,-1-1 0,0 0 0,0 0 0,0 0-1,0 0 1,0 1 0,0-1 0,1 0 0,-1 0 0,0 0 0,0 1 0,0-1 0,0 0 0,0 0 0,0 0 0,0 1 0,0-1 0,0 0 0,0 0 0,0 1 0,0-1 0,0 0 0,0 0 0,0 0 0,0 1 0,0-1 0,-1 0 2,1 1 0,0-1 0,-1 1-1,1-1 1,-1 1 0,1-1 0,-1 0 0,0 1-1,1-1 1,-1 0 0,1 1 0,-1-1 0,0 0-1,1 0 1,-1 0 0,0 1 0,1-1 0,-1 0-1,1 0 1,-1 0 0,0 0 0,0 0 0,1 0-1,-1 0 1,1 0 0,-1-1 0,0 1 0,0 0 0,0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30.50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227 460 3552,'-5'-1'398,"1"-1"1,0 1-1,-1-1 0,1 0 1,0 1-1,0-2 1,0 1-1,0 0 0,0-1 1,0 0-1,1 0 0,-1 0 1,-1-3-399,-8-8 150,2-1 0,-10-14-150,2 1 265,11 16-269,0 0 1,1-1-1,0 0 0,1 0 1,1 0-1,0-1 1,1 0-1,1 0 1,0 0-1,0-1 1,2 1-1,-1-14 4,3 14 79,0 0 1,2 0-1,2-13-79,-1 14-173,-2-1-1,0 0 0,0-13 174,-18 54-10,13-21 9,-2-1 0,1-1 1,0 1-1,-3 1 1,3-2 3,0 0-1,0 0 1,0 0 0,1 1-1,-1 1-2,10-23-138,7-8 193,-10 20-40,-1-1 1,1 1-1,0 0 0,1 0 0,-1 0 0,1 0 0,0 1 1,0-1-1,2 0-15,-6 5 11,1-1 1,0 1-1,-1 0 1,1 0-1,0 0 0,-1 0 1,1 0-1,0 0 1,-1 0-1,1 0 1,0 0-1,-1 0 1,1 0-1,0 0 1,-1 0-1,1 1 0,0-1 1,-1 0-1,1 1 1,-1-1-1,1 0 1,0 1-1,-1-1 1,1 0-1,-1 1 1,1-1-1,-1 1 0,1-1 1,-1 1-1,1 0-11,16 20 805,-12-15-375,2 1-309,-1 0 1,2-1-1,-1 1 0,1-1 0,0-1 0,0 0 0,1 0-121,-4-4-1738,-2-1 666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47.9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143 202 4064,'0'0'197,"0"1"0,-1-1 0,1 1 1,-1-1-1,1 0 0,-1 1 0,1-1 0,-1 0 0,1 0 0,-1 1 1,1-1-1,-1 0 0,1 0 0,-1 0 0,1 1 0,-1-1 1,1 0-1,-1 0 0,0 0 0,1 0 0,-1 0 0,1 0 0,-1 0 1,1 0-1,-1-1 0,0 1 0,1 0 0,-1 0-197,-23-4 555,22 4-252,-6-2-92,0 1 1,1-1-1,-1-1 0,1 1 0,0-1 0,0-1 0,0 1 0,0-1 0,-2-2-211,7 4 13,0 1-1,0-1 1,0 0 0,0 0-1,0 0 1,1 0 0,-1 0-1,1 0 1,-1 0 0,1 0-1,0-1 1,0 1 0,0 0-1,0-1 1,0 1 0,1-1-1,-1 1 1,1-1-1,-1 0 1,1 1 0,0-1-1,0 1 1,0-1 0,0 0-1,1 1 1,-1-1 0,1 1-1,0-1 1,0-1-13,1-1 23,0-1 1,1 1-1,0 0 1,0 0-1,0 0 1,1 0 0,-1 0-1,1 1 1,0 0-1,0 0 1,1 0-1,-1 0 1,5-2-24,-2 1-275,1 0 0,0 1 0,0 0 0,0 1 0,0 0 0,1 0 1,-1 0-1,8 0 275,-6 2-768</inkml:trace>
  <inkml:trace contextRef="#ctx0" brushRef="#br0" timeOffset="501.659">276 5 4320,'-3'7'6176,"-7"32"-5563,6-19-524,2 1-1,0-1 1,1 1-1,1-1 1,1 2-89,-1 10 1200,0-32-1192,1 1-1,-1-1 1,0 0 0,1 0 0,-1 0 0,0 1 0,1-1 0,-1 0 0,1 0 0,-1 0 0,0 0-1,1 0 1,-1 0 0,1 0 0,-1 0 0,1 0 0,-1 0 0,0 0 0,1 0 0,-1 0-1,1 0 1,-1 0 0,0 0 0,1 0 0,-1-1 0,1 1-8,11-3-29,14-4-755,-19 5 320</inkml:trace>
  <inkml:trace contextRef="#ctx0" brushRef="#br0" timeOffset="952.454">405 210 5888,'8'-10'5611,"4"-15"-4588,8-31-817,0-3-210,-18 53 18,1 0 0,0 1 0,1-1 0,-1 0 0,1 1 1,0 0-1,1 0 0,0 0-14,-5 4 6,0 1 0,1-1 0,-1 1-1,0 0 1,1-1 0,-1 1 0,1 0 0,-1 0 0,0-1 0,1 1-1,-1 0 1,1 0 0,-1 0 0,1-1 0,-1 1 0,1 0 0,-1 0-1,1 0 1,-1 0 0,1 0 0,-1 0 0,1 0 0,-1 0 0,1 0-1,-1 0 1,1 0 0,-1 0 0,1 1-6,0-1 8,-1 1-1,1-1 1,0 1 0,0 0-1,-1-1 1,1 1 0,-1 0 0,1 0-1,0-1 1,-1 1 0,1 0-1,-1 0 1,0 0 0,1 0-8,1 5 15,0 1 0,0-1 0,0 1 0,-1 1-15,0-6-7,1 10-53,2 3 59,-1 0 1,-1 1-1,-1 0 1,0-1-1,0 1 1,-2 0-1,0 2 1,-2-9-106,2-7 42</inkml:trace>
  <inkml:trace contextRef="#ctx0" brushRef="#br0" timeOffset="1285.74">451 147 7136,'-3'0'2656,"3"0"-2080,2-4-160,-1 2 928,3 2-832,1-2 64,2 1-352,3-3-64,1 3-96,0 1-128,0 0 32,0 0-2848,0 3 1536</inkml:trace>
  <inkml:trace contextRef="#ctx0" brushRef="#br0" timeOffset="1666.451">633 212 4800,'-1'0'84,"1"0"0,0 0 0,0 1 1,0-1-1,0 0 0,-1 0 0,1 1 0,0-1 0,0 0 1,0 0-1,0 0 0,0 1 0,0-1 0,0 0 0,0 0 1,0 1-1,0-1 0,0 0 0,0 1 0,0-1 1,0 0-1,0 0 0,0 1 0,0-1 0,0 0 0,0 0 1,0 1-1,0-1 0,0 0 0,0 0 0,0 0 0,1 1 1,-1-1-1,0 0-84,10 4 2453,13-4-446,-18-2-1916,0 1 0,1-1-1,-1 0 1,0-1 0,0 1-1,0-1 1,-1 0 0,1 0-1,-1 0 1,1-1 0,-1 0-1,2-2-90,-5 5-8,-1 0 0,0 1 0,1-1 0,-1 0 0,0 0 0,0 1-1,0-1 1,1 0 0,-1 0 0,0 1 0,0-1 0,0 0 0,0 0 0,-1 1-1,1-1 1,0 0 0,0 0 0,0 1 0,-1-1 0,1 0 0,0 0 0,0 1-1,-1-1 1,1 0 0,-1 1 0,1-1 0,-1 1 0,1-1 0,-1 1 0,1-1-1,-1 1 1,1-1 0,-1 1 0,0-1 0,1 1 0,-2-1 8,-28-17-198,21 13 155,8 4 60,-1 1 0,1-1 0,0 0 1,-1 0-1,1 0 0,0 0 0,0 0 0,0 0 1,0 0-1,-1-1 0,2 1 0,-1 0 0,0-1 0,0 1 1,0 0-1,1-1 0,-1 1 0,0-1 0,1 1 1,-1-1-1,1 0 0,0 1 0,0-1-17,0 0 26,0 0 1,1 0-1,-1 1 1,1-1-1,-1 0 0,1 0 1,0 1-1,0-1 0,0 1 1,0-1-1,0 0 0,0 1 1,0 0-1,0-1 0,1 1 1,-1 0-1,0-1 1,1 1-1,1-1-26,4-3-57,-2 0-87,1 1 1,-1 0-1,1 0 1,0 0-1,1 1 1,-1 0-1,0 0 1,7-1 143,-3 2-592</inkml:trace>
  <inkml:trace contextRef="#ctx0" brushRef="#br0" timeOffset="2141.182">858 236 4320,'2'0'222,"-1"0"1,0 0-1,0 0 0,0 1 1,0-2-1,0 1 0,1 0 0,-1 0 1,0 0-1,0 0 0,0-1 1,0 1-1,0-1 0,0 1 1,0-1-1,0 1 0,0-1 1,0 1-1,0-1 0,0 0 1,0 0-1,0 1 0,0-1 1,-1 0-1,1 0 0,0 0 1,-1 0-1,1 0-222,1-1 15,-1 0 0,1 0 0,-1 0 0,0-1 0,1 1 0,-1 0 0,0-1 0,0 1 0,0-1 0,-1 1 0,1-1 0,-1-1-15,0 4 6,0-1 0,0 0 0,0 0 0,0 1 0,-1-1 0,1 0 0,0 1 0,0-1 0,-1 0 0,1 1 1,-1-1-1,1 0 0,-1 1 0,1-1 0,-1 1 0,1-1 0,-1 0 0,1 1 0,-1 0 0,0-1 0,1 1 0,-1-1 0,0 1-6,-20-9 15,4 2 18,16 7 15,1-1 1,-1 0 0,1 1-1,-1-1 1,1 1 0,-1-1 0,1 0-1,-1 1 1,1-1 0,0 0-1,0 0 1,-1 1 0,1-1-1,0 0 1,0 0 0,0 1-1,0-1 1,0 0 0,0 0 0,0 1-1,0-1 1,0 0 0,0 0-1,0 1 1,0-1 0,1 0-1,-1 0 1,0 1 0,1-1 0,-1 0-1,0 1 1,1-1 0,-1 0-1,1 0-48,20-27 867,-14 19-813,-5 7-163,-1 0 0,1 0 0,0 0 1,0 0-1,0 0 0,0 0 0,0 0 1,0 1-1,0-1 0,0 1 0,1-1 1,-1 1-1,0 0 0,1 0 0,-1 0 1,1 0-1,0 1 0,-1-1 0,1 1 1,0 0-1,-1-1 0,1 1 0,2 0 109,4 2-1162</inkml:trace>
  <inkml:trace contextRef="#ctx0" brushRef="#br0" timeOffset="2490.421">1016 242 4640,'2'0'1728,"-2"0"-1344,5-5-96,-4 1 1248,2 1-896,-1-7 928,2 1-896,-3-6 864,2 5-896,-3-7-32,2 2-384,-2-6-64,1 1-96,-1-3 96,2 3-96,1 2-1984,-1 5 1024</inkml:trace>
  <inkml:trace contextRef="#ctx0" brushRef="#br0" timeOffset="3400.991">1200 260 5056,'4'-25'5160,"-1"15"-4774,7-66 306,-8 48-921,2 0 1,2-7 228,-6 34-6,1 0-1,-1 0 1,0 0-1,0 1 1,0-1 0,1 0-1,-1 0 1,0 0-1,1 1 1,-1-1-1,1 0 1,-1 0 0,1 1-1,-1-1 1,1 0-1,-1 1 1,1-1 0,0 1-1,-1-1 1,1 1-1,0-1 1,0 1 0,-1-1-1,1 1 1,0-1-1,0 1 1,0 0 0,0 0-1,-1-1 1,1 1-1,0 0 1,0 0-1,0 0 7,3 1-9,-1-1 0,1 1-1,-1 0 1,1 0 0,-1 0-1,0 0 1,3 2 9,9 3 133,-9-4-48,0 3-15</inkml:trace>
  <inkml:trace contextRef="#ctx0" brushRef="#br0" timeOffset="3739.907">1247 154 5408,'-7'3'1984,"7"-3"-1536,5 0-128,-4 0 1312,0 0-960,3-1 416,1 1-608,1-1-288,0 2-128,2-1 0,-1 0-32,2 0 128,-1 2-96,0 0-96,-1 0 0,3-2-2144,-4 1 1152</inkml:trace>
  <inkml:trace contextRef="#ctx0" brushRef="#br0" timeOffset="4070.023">1402 212 6816,'3'-6'4647,"5"-14"-2505,-5 1-1849,-1 1 0,0-8-293,-1 10-1189,1 0 0,0 0 0,4-15 1189,-3 24-4336,1 4 1312</inkml:trace>
  <inkml:trace contextRef="#ctx0" brushRef="#br0" timeOffset="4409.119">1645 203 4800,'0'1'153,"0"-1"-1,0 0 1,0 1 0,0-1-1,-1 1 1,1-1 0,0 0 0,0 1-1,0-1 1,0 0 0,-1 1-1,1-1 1,0 0 0,-1 1 0,1-1-1,0 0 1,0 0 0,-1 1-1,1-1 1,0 0 0,-1 0 0,1 1-1,0-1 1,-1 0 0,1 0-1,-1 0 1,1 0 0,0 0 0,-1 0-1,1 0 1,-1 0 0,1 0 0,0 0-1,-1 0 1,1 0 0,-1 0-1,1 0 1,0 0 0,-1 0 0,1 0-1,-1 0 1,1 0 0,0-1-1,-1 1 1,1 0 0,0 0 0,-1 0-153,-24-10 1340,20 7-797,2 2-353,-1-1 0,1 0-1,-1 0 1,1 0 0,0 0 0,0-1 0,-1 0-190,3 3 10,1-1 1,-1 0 0,0 1 0,1-1 0,-1 0-1,1 0 1,-1 0 0,1 0 0,-1 1 0,1-1-1,0 0 1,-1 0 0,1 0 0,0 0 0,0 0 0,0 0-1,0 0 1,0 0 0,0 0 0,0 0 0,0 0-1,0 0 1,0 0 0,0 0 0,0 0 0,1 0-1,-1 0 1,0 1 0,1-1 0,-1 0 0,1 0 0,-1 0-11,20-29-691,1 2 0,14-16 691,-35 44-16,15-13-1941,-8 10 1136</inkml:trace>
  <inkml:trace contextRef="#ctx0" brushRef="#br0" timeOffset="4856.919">1749 224 3712,'2'-1'603,"-1"0"0,1-1 0,-1 1 0,0-1-1,0 1 1,0-1 0,0 1 0,0-1 0,0 0 0,0 0 0,0 1 0,0-2-603,16-32 1325,3-22-1058,-15 41-470,1 0 0,0 1 0,2-3 203,-8 17-16,1 1-1,-1-1 1,0 1-1,0-1 0,1 1 1,-1-1-1,0 1 1,0-1-1,1 1 1,-1-1-1,1 1 0,-1 0 1,0-1-1,1 1 1,-1 0-1,1-1 0,-1 1 1,1 0-1,-1-1 1,1 1-1,-1 0 1,1 0-1,-1 0 0,1-1 1,0 1 16,-1 1 0,1-1 0,-1 0 0,1 0 0,0 1 0,-1-1 0,1 0-1,-1 1 1,1-1 0,-1 1 0,0-1 0,1 0 0,-1 1 0,1-1 0,-1 1 0,0-1 0,1 1 0,-1 0 0,0-1 0,0 1 0,3 6 76,0 0-1,-1 0 1,2 7-76,-3-8-89,0-3 59,3 9 159,0 1-1,-1 0 1,0 0-1,-2 1 0,1-1 1,-1 0-1,-1 8-128,-1-18-64,-1-1 22</inkml:trace>
  <inkml:trace contextRef="#ctx0" brushRef="#br0" timeOffset="5174.07">1814 158 7648,'0'-1'2816,"0"1"-2176,4-3-192,-2 1 384,1 2-544,2-1 32,1 1-192,3 0-96,0 2 0,5 0-960,-1 0 512</inkml:trace>
  <inkml:trace contextRef="#ctx0" brushRef="#br0" timeOffset="5490.399">2039 225 7296,'0'0'95,"0"0"0,0 0 0,-1 0 0,1 0 0,0 0 0,0 0 0,0 0 0,0 0 0,-1 0 1,1 0-1,0 0 0,0 0 0,0 0 0,-1 0 0,1 0 0,0 0 0,0 0 0,0 0 0,0 0 0,0 0 0,-1 0 1,1 0-1,0 0 0,0 0 0,0-1 0,0 1 0,0 0 0,-1 0 0,1 0 0,0 0 0,0 0 0,0 0 0,0-1 0,0 1 1,0 0-1,0 0 0,0 0 0,0 0 0,-1-1 0,1 1 0,0 0 0,0 0 0,0 0 0,0 0 0,0-1-95,0-13 2115,4-15-1554,-2 19-853,0 0 0,-1-1 0,0-6 292,0-16-6254,-1 24 3966</inkml:trace>
  <inkml:trace contextRef="#ctx0" brushRef="#br0" timeOffset="5822.2">1991 64 6560,'8'-2'6639,"0"0"-6144,0 0 0,0 1 0,0 0 0,0 1 0,2-1-495,30 7-697,-2 0-5139,-28-5 3639</inkml:trace>
  <inkml:trace contextRef="#ctx0" brushRef="#br0" timeOffset="6154.072">2266 180 4576,'0'0'121,"0"0"-1,0 1 1,0-1 0,0 0-1,0 0 1,0 0 0,0 1 0,0-1-1,0 0 1,0 0 0,0 0 0,-1 0-1,1 0 1,0 1 0,0-1-1,0 0 1,0 0 0,0 0 0,0 0-1,0 0 1,0 1 0,-1-1-1,1 0 1,0 0 0,0 0 0,0 0-1,0 0 1,0 0 0,-1 0 0,1 0-1,0 1 1,0-1 0,0 0-1,0 0 1,-1 0 0,1 0 0,0 0-1,0 0 1,0 0-121,-10-3 2109,-7-9-324,16 11-1761,-1-1 0,1 0 0,-1 1-1,1-1 1,0 0 0,0 1 0,0-1-1,0 0 1,0 0 0,0 0 0,1 0 0,-1 0-1,1 0 1,-1 0 0,1 0 0,0 0-1,0 0 1,0 0 0,0 0 0,0-1-1,0 1 1,0 0 0,1 0 0,-1 0 0,1 0-1,-1 0 1,1 0 0,0 0 0,0 0-1,0 1 1,0-1 0,0 0 0,0 0 0,1 1-1,-1-1 1,1 1 0,-1-1 0,1 0-24,2-1-75,0 0 0,0 0 0,0 1 0,0-1 1,0 1-1,1 0 0,-1 0 0,1 1 0,-1-1 1,1 1-1,-1 0 0,1 0 0,0 0 1,0 1-1,0-1 0,2 1 75,-4 1 12,1-1-1,0 1 1,-1 0 0,1 0 0,-1 0 0,1 1-1,-1-1 1,1 1 0,-1 0 0,0 0-1,0 0 1,0 0 0,0 0 0,0 1 0,0-1-1,-1 1 1,1 0 0,-1 0-12,0-1 23,-1-1 1,0 1 0,0 0-1,0 0 1,0-1 0,0 1-1,-1 0 1,1 0 0,-1 0-1,1 0 1,-1 0 0,1 0-1,-1 0 1,0 0-1,0 0 1,0 0 0,0 0-1,-1 0 1,1 0 0,0 0-1,-1 0 1,1 0 0,-1-1-1,0 1 1,0 0-1,1 0 1,-1 0 0,0-1-1,-1 1 1,1 0 0,0-1-1,0 1 1,-2 0-24,0 2-36,-1-1 1,0 0-1,0 0 0,-1 0 0,1 0 1,0 0-1,-1-1 0,0 0 1,0 0-1,1 0 0,-1-1 1,0 0-1,-2 1 36,-10 0-357</inkml:trace>
  <inkml:trace contextRef="#ctx0" brushRef="#br0" timeOffset="6810.318">230 589 4640,'0'0'47,"0"0"-1,0 0 1,0 0 0,0 0-1,0 1 1,0-1 0,0 0-1,0 0 1,0 0 0,0 0-1,0 0 1,0 0 0,0 0-1,0 0 1,0 0 0,0 0-1,0 0 1,0 0 0,1 1-1,-1-1 1,0 0 0,0 0-1,0 0 1,0 0 0,0 0-1,0 0 1,0 0 0,0 0-1,0 0 1,0 0 0,0 0-1,0 0 1,0 0 0,0 0-1,0 0 1,1 0 0,-1 0 0,0 0-1,0 0 1,0 0 0,0 0-1,0 0 1,0 0 0,0 0-1,0 0 1,0 0 0,0 0-1,0 0 1,0 0 0,1 0-1,-1 0 1,0 0 0,0 0-1,0 0 1,0 0 0,0 0-1,0 0 1,0 0 0,0 0-1,0 0 1,0 0 0,0 0-1,0 0 1,0 0 0,0 0-47,5-8 2407,0-10-403,-6 1-1643,-1 0 1,0 1 0,-2-5-362,1 10-338,1-1 0,1 1 0,0-1 0,0 1 1,1-1-1,1 0 0,0-2 338,1 5-821</inkml:trace>
  <inkml:trace contextRef="#ctx0" brushRef="#br0" timeOffset="7303.998">340 563 5312,'0'-13'6759,"-3"-22"-6084,2 12-726,0 0-1,2-3 52,0-9-729,8 65 777,-7-21-56,0 0-1,0 0 0,1 0 0,0 0 1,1-1-1,0 1 0,1-1 0,-1 0 1,1 0-1,1-1 0,2 4 9,-7-11 5,-1 1 1,1-1-1,-1 1 0,0-1 0,1 0 0,-1 1 0,1-1 0,-1 1 1,1-1-1,-1 0 0,1 0 0,0 1 0,-1-1 0,1 0 0,-1 0 1,1 0-1,0 1 0,-1-1 0,1 0 0,0 0-5,-1 0 6,0-1 1,1 1-1,-1 0 0,0 0 0,1 0 0,-1-1 1,0 1-1,0 0 0,1 0 0,-1-1 1,0 1-1,0 0 0,1-1 0,-1 1 0,0 0 1,0 0-1,0-1 0,0 1 0,0-1 0,1 1 1,-1 0-1,0-1 0,0 1 0,0 0-6,1-28 183,-1 24-202,-2-24 30,1 14-283,0 0 0,2-14 272,1 17-357</inkml:trace>
  <inkml:trace contextRef="#ctx0" brushRef="#br0" timeOffset="8173.673">693 562 4384,'0'0'1424,"-6"-15"3594,4 9-4933,1-1-1,0 1 1,0-1 0,1 0-1,0 1 1,0-1-1,0 1 1,1-1 0,0 0-85,2-8 36,1 1 0,1-1 0,2-5-36,-7 19-2,1 0 1,-1-1 0,0 1-1,1 0 1,0 0 0,-1 0-1,1 0 1,0 0 0,-1-1 0,1 1-1,0 0 1,0 1 0,0-1-1,0 0 1,0 0 0,0 0-1,0 0 1,0 1 0,0-1-1,0 1 1,1-1 1,-1 1 3,0 0 0,0 0-1,0 0 1,0 0 0,0 0 0,1 0-1,-1 0 1,0 0 0,0 1 0,0-1-1,0 0 1,0 1 0,0-1 0,0 1-1,0-1 1,0 1 0,0-1 0,0 1-1,0 0-2,2 2 11,0 0-1,0 0 1,0 0-1,-1 0 0,1 1 1,-1-1-1,0 1 0,0-1 1,0 1-1,0 0 1,-1 0-1,1 2-10,-1-4-1,-1 0 0,1 0 0,-1 0 0,0 0 0,1 0-1,-1 0 1,0 0 0,0 0 0,-1 0 0,1 0 0,0 0 0,-1 0 0,0 2 1,1-3-3,-1 0 1,0 0 0,1 0-1,-1 0 1,0 0 0,0 0-1,0 0 1,0 0-1,0-1 1,0 1 0,0 0-1,0 0 1,0-1 0,0 1-1,0-1 1,0 1-1,-1-1 1,1 1 0,0-1-1,0 0 1,-2 1 2,29 8 75,-20-8-177,-3 0 66,30 11-235,-32-11 301,0-1-1,1 1 0,-1 0 1,0-1-1,0 1 0,0 0 1,1 0-1,-1 0 1,0 0-1,0 0 0,0 0 1,-1 0-1,1 0 0,0 0 1,0 0-1,-1 1 0,1-1 1,0 0-1,-1 0 0,1 1 1,-1 0-30,0 0 32,0-1 0,0 1 0,-1-1-1,1 0 1,-1 1 0,1-1 0,-1 1 0,1-1 0,-1 0 0,0 0 0,0 1 0,0-1 0,0 0 0,0 0 0,0 0 0,0 0 0,0 0 0,0 0 0,0 0 0,0 0 0,-1-1 0,1 1 0,-1 0-32,-3 2 16,0-1 0,0 1 0,0-1 0,-1 0 1,-2 0-17,3 0-120,0-1-139,0 1 0,0-1-1,0-1 1,0 1 0,0-1 0,-2 1 259,4-2-837</inkml:trace>
  <inkml:trace contextRef="#ctx0" brushRef="#br0" timeOffset="8655.384">903 558 3968,'0'0'97,"0"0"0,0 0 0,0 0 1,0 0-1,0 0 0,0 0 0,0 0 0,0 0 1,0 0-1,0 0 0,0 0 0,0 0 0,0 0 1,0 0-1,0-1 0,0 1 0,0 0 0,0 0 1,0 0-1,1 0 0,-1 0 0,0 0 0,0 0 0,0 0 1,0 0-1,0 0 0,0 1 0,0-1 0,0 0 1,0 0-1,0 0 0,0 0 0,0 0 0,0 0 1,0 0-1,0 0 0,0 0 0,0 0 0,0 0 1,0 0-1,0 0 0,0 0 0,0 0 0,0 0-97,4-8 2043,2-12-928,-5 10-1019,0 1-60,1 0 0,-1 0-1,1 0 1,1 1 0,0-1 0,0 1-1,1 0 1,0-1 0,0 2 0,3-5-36,-6 11-5,-1 1 0,0-1 0,1 1 0,-1-1 1,1 1-1,-1-1 0,1 1 0,-1-1 0,1 1 1,-1 0-1,1-1 0,-1 1 0,1 0 0,-1 0 0,1-1 1,0 1-1,-1 0 0,1 0 0,0 0 0,-1 0 1,1 0-1,-1 0 0,1 0 0,0 0 0,-1 0 1,1 0-1,0 0 0,0 0 5,0 1 3,1 0 1,-1-1 0,0 1-1,0 0 1,1 0-1,-1 0 1,0 0-1,0 0 1,0 0-1,0 0 1,0 1-1,0 0-3,3 4 51,0 0 0,-1 1 1,1 0-1,1 5-51,-3-4 102,1-1 0,-1 0 0,-1 1 0,1-1 0,-1 1 1,0 0-1,-1-1 0,0 1 0,0 0 0,-1 0 0,0-1 0,0 1 1,-2 6-103,3-14-71,0 1 1,0-1 0,0 0 0,0 0 0,-1 0-1,1 0 1,0 0 0,0 0 0,0 1 0,0-1-1,0 0 1,0 0 0,0 0 0,0 0 0,0 0-1,0 0 1,0 0 0,-1 0 0,1 1 0,0-1-1,0 0 1,0 0 0,0 0 0,0 0-1,0 0 1,0 0 0,-1 0 0,1 0 0,0 0-1,0 0 1,0 0 0,0 0 0,0 0 0,-1 0-1,1 0 1,0 0 0,0 0 0,0 0 0,0 0-1,0 0 1,0 0 0,-1 0 0,1 0 0,0 0-1,0 0 1,0 0 0,0 0 0,0 0 0,0-1-1,-1 1 1,1 0 0,0 0 0,0 0 0,0 0-1,0 0 71,-2-3-1626</inkml:trace>
  <inkml:trace contextRef="#ctx0" brushRef="#br0" timeOffset="8988.692">925 525 6048,'-3'1'2240,"3"-1"-1728,3-2-160,-2 1 1152,2 2-896,0-1 192,3 0-480,3 0-128,1 1-128,2-1-64,2 1 32,-1-1-1664,0 1 896</inkml:trace>
  <inkml:trace contextRef="#ctx0" brushRef="#br0" timeOffset="9338.836">1106 580 5728,'8'-1'4851,"47"-15"-3302,-53 16-1541,-1-1 1,1 0 0,0 1 0,0-1 0,0 0-1,-1 0 1,1 0 0,-1-1 0,1 1 0,0-1-9,-1 2 2,-1-1 0,0 1 0,0 0 0,0 0 0,1-1 0,-1 1 0,0 0 0,0-1 0,0 1 0,0 0 0,0 0 0,0-1 0,0 1 0,0 0 0,0-1 0,0 1 0,0 0 0,0-1 0,0 1 0,0 0 0,0-1 0,0 1 0,0 0 0,0 0 0,0-1-2,-1 1 1,1-1 1,-1 0-1,1 1 1,-1-1-1,1 0 1,-1 1 0,1-1-1,-1 1 1,0-1-1,1 1 1,-1 0-1,0-1 1,0 1 0,0-1-2,-15-6 79,6 4 73,1-1 1,0 0-1,-3-3-152,11 6 21,-1 0 0,0 0 0,1 0 0,-1 0-1,1-1 1,-1 1 0,1-1 0,0 1 0,0 0 0,0-1 0,-1 0-1,1 1 1,1-1 0,-1 0 0,0 0 0,0 1 0,1-1 0,-1-2-21,1 2 34,0 0 0,0 0 0,0 0 1,1 0-1,-1 0 0,1 0 0,-1 0 0,1 0 1,0 0-1,0 1 0,0-1 0,0 0 1,0 0-1,0 1 0,0-1 0,1 1 0,-1-1 1,0 1-1,1-1 0,0 1-34,4-5-31,1 1 0,0 0 0,1 0 0,0 0 31,-7 4-76,2-1-219,-1 1 0,1-1 0,-1 1 0,1-1 0,-1 1 0,1 0 0,0 0 0,0 0 0,-1 1 0,1-1 0,0 1 0,0-1-1,0 1 1,0 0 0,2 0 295,3 3-1322</inkml:trace>
  <inkml:trace contextRef="#ctx0" brushRef="#br0" timeOffset="9743.753">1271 575 6976,'-2'-7'4960,"2"-8"-3737,2-14-1108,0 6-84,6-28 161,-7 46-192,0 1 1,0-1 0,1 1 0,-1-1 0,1 1-1,0 0 1,0 0 0,1 0 0,1-1-1,-3 3-36,1 0 0,0 1 0,0 0-1,0-1 1,0 1 0,0 0 0,0 0 0,0 0 0,0 0 0,1 1 0,-1-1 0,0 1 0,0-1 0,1 1 0,-1 0 0,0 0 0,1 0 0,0 0 36,1 0-358,0 0 0,0 0 0,0 1 0,0-1 0,0 1 0,0 0 0,0 1 0,0-1-1,0 1 1,0 0 358,1 1-1082</inkml:trace>
  <inkml:trace contextRef="#ctx0" brushRef="#br0" timeOffset="10076.063">1298 504 6304,'2'0'2336,"-2"0"-1824,9-1-128,-5 0 512,2 2-576,0-2 0,3 1-192,-1-1-160,0 1 0,2-1-480,1 2 288</inkml:trace>
  <inkml:trace contextRef="#ctx0" brushRef="#br0" timeOffset="10411.964">1294 573 5824,'-5'2'2144,"5"-2"-1664,0 5-128,0-3 704,3 1-640,-1 0 256,2 0-384,-2 0-32,4-1-160,3-1 288,-2 1-192,5-1 96,-3 0-160</inkml:trace>
  <inkml:trace contextRef="#ctx0" brushRef="#br0" timeOffset="11311.56">1651 589 4384,'1'-3'611,"0"0"1,0-1-1,0 1 1,0-1 0,0 1-1,-1-1 1,0 1-1,0-1 1,0 0-612,1-19 57,0 0 1,1 0 0,2 1 0,0-1 0,1 1-1,2-1-57,-7 23 4,0-1 0,0 0-1,0 0 1,1 0-1,-1 1 1,0-1 0,0 0-1,1 0 1,-1 1 0,1-1-1,-1 0 1,1 1-1,-1-1 1,1 0 0,-1 1-1,1-1 1,0 1 0,-1-1-1,1 1 1,0-1-1,0 1-3,-1 0-4,1 0-1,-1 0 1,1 0-1,-1 0 0,1 0 1,-1 1-1,1-1 0,-1 0 1,1 0-1,-1 1 1,1-1-1,-1 0 0,0 1 1,1-1-1,-1 0 0,1 1 1,-1-1-1,0 0 1,0 1-1,1-1 0,-1 1 1,0-1-1,0 1 1,1-1 4,2 7 122,-1-1 0,1 0 0,-1 1 0,1 1-122,16 48 950,-11-37-495,-2-1 1,4 18-456,-9-36-19,-1 1-1,0-1 1,0 1 0,0-1-1,0 1 1,0-1 0,0 1-1,0-1 1,0 1 0,0-1-1,0 1 1,0-1 0,0 1-1,0-1 1,0 1 0,0-1-1,0 1 1,-1-1 0,1 1-1,0-1 1,0 1 0,-1-1-1,1 1 1,0-1 19,-2 1-341</inkml:trace>
  <inkml:trace contextRef="#ctx0" brushRef="#br0" timeOffset="11627.911">1670 513 5312,'-4'0'1952,"4"0"-1504,0-3-128,0 1 1376,2 2-992,2 0 224,0 0-576,2 0 0,1 3-224,4-1-64,0 0-32,3-1-32,-1 1 0,1-2-2272,-2 0 1248</inkml:trace>
  <inkml:trace contextRef="#ctx0" brushRef="#br0" timeOffset="12122.393">1905 376 3968,'0'-1'420,"-1"0"1,0 1-1,0-1 0,1 1 1,-1-1-1,0 1 0,0-1 1,1 1-1,-1 0 0,0 0 1,0-1-1,0 1 0,0 0 1,0 0-421,0 0 91,1 0 0,-1 0 0,1 0 0,0 1 0,-1-1 0,1 0-1,-1 1 1,1-1 0,0 0 0,-1 1 0,1-1 0,-1 0 0,1 1 0,0-1 0,0 1 0,-1-1 0,1 0 0,0 1 0,0-1 0,-1 1 0,1-1 0,0 1 0,0-1 0,0 1 0,0-1-1,0 1 1,0-1 0,0 1 0,0-1-91,-5 32 98,1 0 0,2 1 0,2 18-98,-1-48-3,1-1 1,0 1 0,0-1 0,1 0-1,-1 1 1,0-1 0,1 0 0,-1 1 0,2 1 2,-2-4 1,1 1 0,0 0 1,-1-1-1,1 1 1,0-1-1,-1 1 0,1-1 1,0 1-1,0-1 0,0 0 1,-1 1-1,1-1 1,0 0-1,0 0 0,0 1 1,0-1-1,0 0 1,-1 0-1,1 0 0,0 0 1,0 0-1,0 0 0,0 0 1,0-1-1,0 1 1,0 0-2,81-4-1691,-77 3 470</inkml:trace>
  <inkml:trace contextRef="#ctx0" brushRef="#br0" timeOffset="13227.437">2274 398 3904,'0'0'153,"0"-1"0,0 1 1,0 0-1,0-1 0,0 1 0,0-1 1,0 1-1,0-1 0,-1 1 0,1 0 1,0-1-1,0 1 0,-1 0 0,1-1 0,0 1 1,0 0-1,-1-1 0,1 1 0,0 0 1,-1-1-1,1 1 0,0 0 0,-1 0 1,1 0-1,0-1 0,-1 1 0,1 0 1,-1 0-1,1 0 0,-1 0-153,0 0 121,1 0 0,-1 0 0,0 0-1,0 1 1,0-1 0,1 0 0,-1 1 0,0-1-1,1 0 1,-1 1 0,0-1 0,1 1 0,-1-1 0,0 1-1,1 0-120,-3 2 61,0 0 0,0 0-1,1 1 1,-1-1-1,1 1 1,-1 0-61,-3 12 12,-1 0 0,2 0 0,0 0-12,3-9 89,1 1 1,-1-1-1,1 0 1,1 1-1,-1-1 1,1 0-1,1 1 1,-1 0-90,1-4 4,0-1-1,0 1 1,0-1 0,0 0-1,1 1 1,-1-1 0,1 0-1,1 2-3,-3-4 0,1-1 0,-1 1-1,0-1 1,1 1 0,-1-1-1,0 0 1,1 1-1,-1-1 1,1 1 0,-1-1-1,1 0 1,-1 0-1,1 1 1,-1-1 0,1 0-1,-1 0 1,1 0 0,0 1-1,-1-1 1,1 0-1,-1 0 1,1 0 0,0 0-2,-1-1 0,1 1-1,0 0 1,0-1 0,-1 1-1,1-1 1,0 1 0,-1 0 0,1-1-1,0 0 1,-1 1 0,1-1-1,-1 1 1,1-1 0,-1 0 0,1 1-1,-1-1 1,0 0 0,1 0 0,-1 1-1,0-1 3,9-23 153,-8 20-128,0 0-1,0 0 1,1 0-1,-1 1 1,1-1-1,0 0 1,0 1-1,0-1 1,3-2-25,-3 6 5,0 0 0,0 0 0,0 0 1,0 0-1,0 1 0,0-1 0,0 0 1,0 1-1,0-1 0,-1 1 0,1 0 1,0-1-1,1 2-5,2 0-52,17 3-423,-16-4 134</inkml:trace>
  <inkml:trace contextRef="#ctx0" brushRef="#br0" timeOffset="13648.31">2399 569 4992,'1'0'105,"-1"0"1,0 0-1,0 0 0,0 0 1,0 0-1,0 0 1,0 0-1,0 0 0,1 0 1,-1 0-1,0 0 1,0 0-1,0 0 0,0 0 1,0 0-1,0 0 0,0 0 1,1 0-1,-1 0 1,0 0-1,0 0 0,0 0 1,0 0-1,0 0 1,0 0-1,0 0 0,0-1 1,0 1-1,1 0 1,-1 0-1,0 0 0,0 0 1,0 0-1,0 0 0,0 0 1,0 0-1,0 0 1,0-1-1,0 1 0,0 0 1,0 0-1,0 0 1,0 0-1,0 0 0,0 0-105,5-10 1640,1-13-1361,-5-31 78,-1 35-378,0 0 0,1-1-1,3-13 22,-4 32 0,1 1 0,-1-1-1,0 0 1,0 1 0,1-1 0,-1 1-1,0-1 1,1 0 0,-1 1-1,0-1 1,1 1 0,-1-1 0,1 1-1,-1-1 1,1 1 0,-1-1-1,1 1 1,0 0 0,-1-1 0,1 1-1,-1 0 1,1-1 0,0 1-1,-1 0 1,2 0 0,0-1 27,0 1 0,0-1 0,1 1 1,-1 0-1,0 0 0,1 0 0,-1 1 0,2-1-27,3 2-297,0 0 0,0 0 0,-1 0 1,1 1-1,2 1 297,-5-2-880</inkml:trace>
  <inkml:trace contextRef="#ctx0" brushRef="#br0" timeOffset="13979.448">2420 461 5216,'-3'3'1952,"3"-3"-1536,1 1-96,-1-1 896,2 0-736,1 0 160,1 1-384,0 0-96,1 1-96,3 1 32,-1-2-64,3 2-96,0 0 32,1-1-736,0 0 384</inkml:trace>
  <inkml:trace contextRef="#ctx0" brushRef="#br0" timeOffset="14310.54">2429 560 4640,'-6'2'1728,"6"-2"-1344,-1 3-96,1-2 1376,1 0-960,0 1 768,0-1-832,2 1 0,0 0-384,2 0-160,2 2-64,0-2 32,0 1-32,2-1-32,-1 0 32,2-3-1728,-1 0 928</inkml:trace>
  <inkml:trace contextRef="#ctx0" brushRef="#br0" timeOffset="14642.474">2586 550 6400,'-1'-2'468,"1"-1"0,-1 1 1,1 0-1,0-1 1,0 1-1,0-1 0,0 1 1,0-1-1,0 1 0,1 0 1,-1-2-469,2-14 90,3-32-147,-1 29 12,-3 16 30,0 6 10,7 30-13,-7-23 16,0 0 0,1 0-1,0 0 1,1 0 0,0 0-1,0 0 1,1-1 0,-1 1 0,2-1-1,-1 0 1,3 2 2,-7-9 17,0 1 1,1-1-1,-1 1 0,0-1 1,1 0-1,-1 1 0,0-1 1,1 0-1,-1 1 0,1-1 1,-1 0-1,1 0 1,-1 1-1,1-1 0,-1 0 1,1 0-1,-1 0 0,1 1 1,0-1-1,-1 0 0,1 0 1,-1 0-1,1 0 0,-1 0 1,1 0-1,-1 0 0,1-1-17,0 1 19,0-1 0,0 1-1,0-1 1,-1 1-1,1-1 1,0 0 0,-1 1-1,1-1 1,-1 0-1,1 0 1,-1 1 0,1-1-1,-1 0 1,1 0-1,-1 0-18,3-6 42,-1 1 0,0-1 0,0 0 0,-1-2-42,0 6-3,4-24 83,-2 12-396,0 0-1,1 1 1,2-4 316,-2 9-640</inkml:trace>
  <inkml:trace contextRef="#ctx0" brushRef="#br0" timeOffset="14959.626">2779 562 4736,'1'-5'1362,"1"0"1,-1 0-1,0-1 1,0 1-1,-1-2-1362,2-55 113,-2 19 44,0 41-162,0 0 0,1-1 0,-1 1-1,0 0 1,1 0 0,-1-1 0,1 1 0,0 0-1,-1 0 1,1 0 0,0 0 0,1 0 0,-1 0-1,1-1 6,-1 2 1,0 0-1,1 0 1,-1 0-1,1 0 1,-1 0-1,1 0 1,-1 0-1,1 1 1,-1-1-1,1 1 1,0-1-1,-1 1 0,1 0 1,0 0-1,-1-1 1,1 1-1,0 0 1,-1 0-1,2 1 0,29 0-320,-22-1 54</inkml:trace>
  <inkml:trace contextRef="#ctx0" brushRef="#br0" timeOffset="15295.809">2803 467 4800,'-2'1'1792,"2"-1"-1408,5 1-96,-3-1 1120,-1 1-832,5 1 128,2-1-416,1 1-128,1-1-96,1-1-128,1 0 32</inkml:trace>
  <inkml:trace contextRef="#ctx0" brushRef="#br0" timeOffset="15631.831">2803 548 5216,'-2'2'1952,"2"-2"-1536,0 0-96,2 0 1312,1 1-960,0 0 416,1 0-608,2 0-224,2 1-160,0-2 0,2 2-64,0-2-448,0 0 224</inkml:trace>
  <inkml:trace contextRef="#ctx0" brushRef="#br0" timeOffset="15961.946">2970 547 5824,'-2'-10'5519,"3"-12"-5393,-1 18 154,0 1-285,5-54 162,-4 50-149,0 1-1,1-1 1,0 0-1,0 1 1,0-1-1,4-5-7,-5 10-6,-1 1 0,1 0 0,0 0 0,0-1 0,0 1 0,0 0 0,0 0 0,1 0 0,-1 0 0,0 0 0,0 1 0,1-1-1,-1 0 1,0 0 0,1 1 0,-1-1 0,1 1 0,-1-1 0,1 1 0,0 0 6,0-1-21,1 1 1,0 0 0,0 0-1,-1 0 1,1 1-1,0-1 1,0 1-1,-1-1 1,1 1-1,-1 0 1,3 1 20,-3-2-12,0 1 0,0 0 1,1 0-1,-1 0 0,0 1 1,0-1-1,0 0 0,0 1 1,-1 0-1,1-1 0,0 1 1,-1 0-1,1 0 0,-1 0 1,1 0-1,-1 0 1,0 0-1,0 0 0,0 0 1,0 0-1,0 1 0,-1-1 1,1 0-1,-1 1 0,1-1 1,-1 0-1,0 2 12,0-2-6,0 0 1,-1-1-1,1 1 1,-1 0-1,0 0 1,1 0-1,-1 0 0,0-1 1,0 1-1,0 0 1,0-1-1,-1 1 1,1-1-1,0 1 0,-1-1 1,1 0-1,-1 0 1,1 1-1,-1-1 1,1 0-1,-2 0 6,-3 2-37,-1 0 0,0 0 0,0-1-1,-7 2 38,7-2-6,7-2 23,0 0 0,-1 0 0,1 0 0,0 0-1,0 0 1,0 0 0,-1 0 0,1 1 0,0-1 0,0 0 0,-1 0 0,1 0 0,0 0 0,0 0-1,0 0 1,-1 1 0,1-1 0,0 0 0,0 0 0,0 0 0,0 0 0,-1 1 0,1-1-1,0 0 1,0 0 0,0 1 0,0-1 0,0 0 0,0 0 0,0 0 0,0 1 0,0-1 0,0 0-1,0 0 1,0 1 0,0-1 0,0 0 0,0 0-17,6 10 520,15 4-7,-6-5-393,2-1 1,-1-1 0,2 0-121,-14-5 70</inkml:trace>
  <inkml:trace contextRef="#ctx0" brushRef="#br0" timeOffset="16499.508">3198 583 4576,'0'0'69,"0"0"-1,1 0 1,-1 0-1,0 0 1,0 0 0,0 0-1,0 0 1,0 0 0,0 0-1,0 1 1,0-1 0,0 0-1,0 0 1,0 0 0,0 0-1,0 0 1,0 0 0,1 0-1,-1 0 1,0 0-1,0 0 1,0 0 0,0 0-1,0 0 1,0 0 0,0 0-1,0 0 1,0 0 0,0 0-1,1 0 1,-1 0 0,0 0-1,0 0 1,0 0 0,0 0-1,0 0 1,0 0-1,0 0 1,0 0 0,0 0-1,0-1 1,0 1 0,1 0-1,-1 0 1,0 0 0,0 0-1,0 0 1,0 0 0,0 0-1,0 0 1,0 0 0,0 0-1,0 0-68,5-8 1818,4-8-496,-6 10-1255,-1-1-1,0 0 1,-1-1-1,0 1 0,0 0 1,0 0-1,-1 0 1,0-1-1,0 1 1,-1 0-1,0 0 0,-1-2-65,1-1-5,0 0 0,0-1 0,1 1 1,1 0-1,0-5 4,-1 14 2,1 0 1,-1 0 0,1 0-1,-1 0 1,1 0-1,-1 0 1,1 0-1,0 0 1,0 0-1,-1 0 1,1 0-1,0 0 1,0 1-1,0-1 1,0 0-1,0 0 1,0 1 0,0-1-1,0 1 1,0-1-1,0 1 1,0 0-1,1-1 1,-1 1-1,0 0 1,0 0-1,1 0-2,5-1 27,1 0 0,-1 1 0,8 0-27,-8 0 6,23 3-849,-22-1 342</inkml:trace>
  <inkml:trace contextRef="#ctx0" brushRef="#br0" timeOffset="16815.842">3250 483 5568,'4'0'2048,"-4"0"-1568,8 0-160,-2-2 544,1 2-544,1-2 0,2 1-192,0-1-160,-1 2 0,-1-1-192,-1 2 128</inkml:trace>
  <inkml:trace contextRef="#ctx0" brushRef="#br0" timeOffset="17146.778">3235 573 3968,'-4'3'1472,"4"-3"-1120,3-1-128,-2 1 1376,1 1-928,2-1 640,2 1-768,2-1 352,0 1-544,4 1-320,0-2-32,-1 2 32,0-1 0,-3 0-288,0 1 128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1T13:57:45.041"/>
    </inkml:context>
    <inkml:brush xml:id="br0">
      <inkml:brushProperty name="width" value="0.05" units="cm"/>
      <inkml:brushProperty name="height" value="0.05" units="cm"/>
      <inkml:brushProperty name="color" value="#E71225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52.123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7 15 3136,'-7'-14'1062,"10"25"-332,-3-8 150,0-3-160,0 0 282,0 0-255,0 0 122,22 9 625,-10-8-1327,-1 0 0,1-1 0,0 0 0,8-1-167,32 0 361,5 4-86,39 3-54,-68-4-165,-1-2 0,26-2-56,-23 0 96,0 1 0,7 3-96,19 8-48,-30-6 49,7 1 73,-14-5-62,-1 2 0,1 1 0,0 0 0,11 4-12,-15-4-7,0-1 0,0-1 0,0-1 0,0 0 0,3-1 7,43 1 24,-35 1 24,1 2-41,0-2 0,0-1 0,10-2-7,79-9-128,-107 10 137,0 1 0,0 0-1,0 0 1,0 1 0,0 0 0,7 2-9,-3-1 5,0 0 1,0 0 0,1-2-6,133 0-86,-131 1 279,8-2-66,1-2-174,-19 2 123,-1 1-1,1-1 0,0 0 0,-1 0 1,1-1-1,0 1 0,-1-1-75,2-1 0,0 1 0,0 0 1,0 1-1,0 0 0,0 0 0,1 1 0,-1 0 0,0 0 0,0 0 0,4 1 0,22 1-75,-31-2 81,-1 0 0,1-1 0,0 1 0,0 0 0,-1-1 1,1 1-1,0-1 0,-1 0 0,1 1 0,0-2-6,0 1 4,0 0 0,-1 1 0,1-1 0,0 0 0,0 1 0,-1-1 0,1 1 0,0 0 0,0 0 0,1-1-4,6 1-33,-1-1-1,1-1 1,6-2 33,9-1 9,67-5 39,-88 10-28,0-1 0,0 0 0,-1 0 0,1 0-1,-1 0 1,1-1 0,-1 1 0,1-1-20,0 0 1,0 1-4,0 1 0,0-1 0,0 0 0,1 1 0,-1 0 0,0 0 1,0 0-1,1 0 0,-1 1 0,0-1 3,5 1-45,-7-1 48,1 0 0,-1 0 1,0 1-1,0-1 0,-1 0 1,1 1-1,0-1 0,0 1 1,0-1-1,0 1 1,0-1-1,0 1 0,0 0 1,0 0-4,-1 0 0,1-1 0,-1 0 0,0 1 0,1-1 1,-1 1-1,1-1 0,-1 1 0,1-1 1,-1 0-1,1 0 0,-1 1 0,1-1 0,0 0 1,-1 0-1,1 1 0,-1-1 0,1 0 0,0 0 1,-1 0-1,1 0 0,0 0 0,-1 0 0,1 0 1,-1 0-1,1 0 0,0 0 0,-1 0 1,1-1-1,-1 1 0,1 0 0,0-1-41,0 0 39,-1 1 1,1 0-1,-1-1 1,0 1-1,1 0 1,-1-1-1,1 1 1,-1 0-1,1 0 1,-1-1-1,1 1 1,-1 0-1,1 0 1,-1 0-1,1 0 1,-1 0-1,1 0 1,-1 0-1,1 0 1,-1 0-1,1 0 1,-1 0-1,1 0 1,-1 0-1,1 0 1,-1 0-1,1 0 1,-1 1-1,1-1 1,-1 0-1,1 0 1,-1 1-1,1-1 1,-1 0-1,1 1 1,-1-1-1,0 0 1,1 1-1,-1-1 1,1 1 1,-1-1 2,1 1 0,-1-1 0,1 0 1,-1 0-1,1 1 0,-1-1 1,1 0-1,-1 0 0,1 0 0,-1 0 1,1 0-1,-1 0 0,1 1 1,0-1-1,-1 0 0,1-1 0,-1 1 1,1 0-1,-1 0 0,1 0-2,0 0 2,-1 0 0,1 0-1,0 0 1,-1 0 0,1 0 0,0 0-1,-1 0 1,1 0 0,0 0-1,-1 0 1,1 0 0,0 0-1,-1 1 1,1-1 0,-1 0 0,1 1-1,0-1-1,-1 0-314,3 2 750,-3-1-4440,0-1 2724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6.61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37 3904,'1'-1'301,"0"1"0,1-1 0,-1 1 0,0 0 0,1 0 0,-1 0 0,1-1 0,-1 1 0,1 1 0,-1-1 0,0 0 0,1 0 0,-1 0 1,2 1-302,6 0 691,22-4-163,-24 2-469,1 1 0,0-1-1,-1 1 1,6 1-59,4 0 29,-1-1 0,1-1 0,-1 0 0,1-1-29,35-1 39,145-5-119,-158 7 101,-21 0 8,0 1 1,9 1-30,14 1 269,0-2 1,7-2-270,24 0 255,24-2-63,9 0-154,-59 2-38,-28 1 0,1 0 0,7 2 0,-10 0 7,0-1 0,0-1 0,3-1-7,-5 1 11,0 0 0,0 0-1,0 2 1,5 0-11,20 3 59,13-2-59,33 3-113,63 7 241,-90-9-126,42-4-2,-26-1 169,-49 4-253,-1 0 0,8 2 84,20 2 93,114 15-71,-112-13-8,1-3 1,-1-2 0,1-2-1,47-6-14,-20 0 54,-76 4-70,1 1 0,0 0 0,-1 0 0,1 1 0,-1 0 0,1 0 0,4 2 16,-6-2 0,-1-1 0,0 1 0,0-1 0,0 0 0,3 0 0,10 1 0,-1 1-36,-1-1 0,15-1 36,16 0-40,61 5 114,-91-4-53,-1 0 0,7-2-21,1 1-212,-16 0-172,-5 3 112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8.297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32 3072,'22'4'495,"1"0"1,-1-2-1,1-1 0,0-1 1,0-1-1,4-1-495,7 0 436,86-9 320,-79 5-512,0 2 0,0 3 0,37 2-244,63 7 266,54-8-266,-89-1-58,-42-2-1,-37 2 136,-1 0 1,20 2-78,65 4-22,0 1 60,0-5 0,58-9-38,-126 6 52,62-10-20,-69 7-115,-28 3 83,1 1 0,-1 0-1,1 0 1,0 1-1,-1 0 1,2 1 0,28 1-50,1-1-1,15-2 51,7 0 144,-52 1-129,68 0-9,43 7-6,-98-6-139,22-1 139,-27 0 32,0 0 0,0 0 0,-1 2 0,14 2-32,87 18-185,-94-19 285,-9 0-232,-1 0-1,11 6 133,-1-2-87,-12-4 97,0-1 0,0 0 0,0-1 0,1-1 1,8 0-11,-7 0-38,0 0 0,-1 1 0,1 0 0,0 1 38,28 2 90,-21-2-132,1-1-1,3 0 43,74-1-299,-90 0 145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29.488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60 4160,'-16'-3'2008,"12"3"-1451,5 0-109,0 0 59,4 0-70,20-3-145,-20 2-232,-1 1-1,0-1 1,1 1-1,-1 0 1,0 0 0,1 0-1,-1 1-59,0-1 91,0 1-1,0-1 0,0 0 0,0 0 0,-1-1 0,1 1 0,0-1 0,0 1 1,1-2-91,22-2 63,36 6 348,33 7-411,-4-4 64,0-3-1,71-9-63,-108 4 1,129-2-177,-100 5 366,1 2-197,-1-5 0,57-9 7,-135 12-4,32-7 78,0 3 0,-1 1 0,32 1-74,-11 4-66,14 1 90,-37-1-70,26-2 46,-18-1 56,119-5-88,-89 3 24,4-3 8,-33 2 99,-22 1-45,-13 2-47,-1 0 0,0 0 1,0 1-1,1 0 1,0 0-8,63 5 117,-60-4-211,-1 0-1,12 0 95,9 0-94,13 2 328,15-3-234,-32 0 76,-27 0-111,0 0 0,-1 0 0,1 0 1,0 0-1,0 0 0,-1 0 0,1-1 0,0 1 1,-1 0-1,1 0 0,0-1 0,-1 1 1,1 0-1,0-1 0,-1 1 0,1-1 0,-1 1 1,1-1-1,-1 1 0,1-1 0,-1 1 0,1-1 1,-1 1 34,1-3-1392,-1 6 416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36.24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84 28 4064,'7'-3'1214,"-12"3"-140,2 2 257,14-1 650,21-2-1912,0-2 1,29-7-70,-25 4 5,-21 5-26,0 0 1,-1 1-1,7 2 21,10-1-18,99 5 18,-114-5 0,69 2-28,17-4 28,-13 0 22,104 1 117,-165 1-237,17 4 98,5 0 71,309 8 169,-302-14-249,-2 1-88,39 4 97,12 4-107,-69-6 221,0-1 0,6-2-114,11-1-63,78-4 26,-26 4 90,-2 2-63,-72 6 55,-6-1-32,15-1-49,68 6-8,30-4 44,-124-6 96,8 0-93,0 0 0,16-4-3,-23 3 33,0 0 1,1 1 0,9 1-34,15 1-245,3-2 319,-28-3-427,-12 2 94,-13 0 141,-167-3 38,53 1 160,71 1-208,21 1-75,-26-4 203,11-3 11,11 2 16,1 1-1,0 2 1,-1 1-1,-9 2-26,-64 2 294,-28-6-294,85 2-32,4-1 152,-20-6-120,35 4-7,0 1-1,-1 2 1,1 1-1,-17 2 8,12 2-18,-15-3 18,-18 1 18,45 0 35,-283 10 678,136-3-597,76-5-204,86-2 95,1 0 0,-1 1-1,1 0 1,-1 0 0,-5 3-25,4-1-12,-1-1-1,-1 0 1,1-1 0,-5 0 12,-49 3 35,-5 0-32,0-2-1,-1-4 1,-6-3-3,56 3-24,-14-1 106,-11-3-130,31 4 53,-1 0-1,1 1 1,-6 1-5,-17 1 29,-5 3-82,33-6 79,7 1-29,0 0 0,0 0 1,0 0-1,0 0 1,0 1-1,1-1 0,-1 1 1,0 0-1,0 0 1,-3 1 2,-28 3-38,14-1 150,21-4-109,-7 2-43,4-4-253,-5 3 447,7-2-117,5-3-20,-3 3 2,1 0 1,-1 1 0,0-1 0,1 0 0,-1 1-1,1-1 1,-1 1 0,1 0 0,-1-1-1,1 1 1,-1 0 0,1 0 0,-1 0-20,34-3 220,-10 1-207,-8-1-17,0-1 0,13-5 4,-15 4-13,0 1 0,0 0-1,7 1 14,4 1 14,0 2-1,0 0 0,0 2 1,0 1-1,-1 2 0,1 0-13,10-1 101,0-1 0,1-1 0,22-4-101,-3 2-79,-4-1-30,1-1 0,30-7 109,-60 5 113,1 1 0,0 0 1,0 2-1,18 1-113,38 9-45,-43-4 75,0-1 1,2-3-31,310-9-741,-313 8 299,1 1 0,-1 2 0,32 8 442,28 2-712,-50-9 198,1-2-1,35-4 515,-51 1-389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tionary.org/wiki/stop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6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5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customXml" Target="../ink/ink13.xml"/><Relationship Id="rId18" Type="http://schemas.openxmlformats.org/officeDocument/2006/relationships/image" Target="../media/image660.png"/><Relationship Id="rId26" Type="http://schemas.openxmlformats.org/officeDocument/2006/relationships/image" Target="../media/image70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75.png"/><Relationship Id="rId7" Type="http://schemas.openxmlformats.org/officeDocument/2006/relationships/customXml" Target="../ink/ink10.xml"/><Relationship Id="rId12" Type="http://schemas.openxmlformats.org/officeDocument/2006/relationships/image" Target="../media/image6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650.png"/><Relationship Id="rId20" Type="http://schemas.openxmlformats.org/officeDocument/2006/relationships/image" Target="../media/image67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customXml" Target="../ink/ink12.xml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37" Type="http://schemas.openxmlformats.org/officeDocument/2006/relationships/customXml" Target="../ink/ink25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710.png"/><Relationship Id="rId36" Type="http://schemas.openxmlformats.org/officeDocument/2006/relationships/image" Target="../media/image76.png"/><Relationship Id="rId10" Type="http://schemas.openxmlformats.org/officeDocument/2006/relationships/image" Target="../media/image6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590.png"/><Relationship Id="rId9" Type="http://schemas.openxmlformats.org/officeDocument/2006/relationships/customXml" Target="../ink/ink11.xml"/><Relationship Id="rId14" Type="http://schemas.openxmlformats.org/officeDocument/2006/relationships/image" Target="../media/image640.png"/><Relationship Id="rId22" Type="http://schemas.openxmlformats.org/officeDocument/2006/relationships/image" Target="../media/image680.png"/><Relationship Id="rId27" Type="http://schemas.openxmlformats.org/officeDocument/2006/relationships/customXml" Target="../ink/ink20.xml"/><Relationship Id="rId30" Type="http://schemas.openxmlformats.org/officeDocument/2006/relationships/image" Target="../media/image720.png"/><Relationship Id="rId35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31.xml"/><Relationship Id="rId18" Type="http://schemas.openxmlformats.org/officeDocument/2006/relationships/image" Target="../media/image82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79.png"/><Relationship Id="rId17" Type="http://schemas.openxmlformats.org/officeDocument/2006/relationships/customXml" Target="../ink/ink33.xml"/><Relationship Id="rId2" Type="http://schemas.openxmlformats.org/officeDocument/2006/relationships/image" Target="../media/image78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30.xml"/><Relationship Id="rId24" Type="http://schemas.openxmlformats.org/officeDocument/2006/relationships/image" Target="../media/image85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780.png"/><Relationship Id="rId19" Type="http://schemas.openxmlformats.org/officeDocument/2006/relationships/customXml" Target="../ink/ink34.xml"/><Relationship Id="rId4" Type="http://schemas.openxmlformats.org/officeDocument/2006/relationships/image" Target="../media/image750.png"/><Relationship Id="rId9" Type="http://schemas.openxmlformats.org/officeDocument/2006/relationships/customXml" Target="../ink/ink2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84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954626" cy="3734700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alla quantità di contenuti per adulti al loro interno, indicata nell’applicazione dal coefficiente di «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/>
              <a:t>»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  <a:p>
            <a:pPr marL="0" indent="0">
              <a:buNone/>
            </a:pPr>
            <a:r>
              <a:rPr lang="it-IT" dirty="0"/>
              <a:t>In questo modo l’utente, con l’ausilio di uno </a:t>
            </a:r>
            <a:r>
              <a:rPr lang="it-IT" i="1" dirty="0">
                <a:solidFill>
                  <a:schemeClr val="accent4"/>
                </a:solidFill>
              </a:rPr>
              <a:t>slider</a:t>
            </a:r>
            <a:r>
              <a:rPr lang="it-IT" dirty="0"/>
              <a:t>, può settare a piacimento un livello massimo di </a:t>
            </a:r>
            <a:r>
              <a:rPr lang="it-IT" i="1" dirty="0"/>
              <a:t>adultness</a:t>
            </a:r>
          </a:p>
          <a:p>
            <a:pPr marL="0" indent="0">
              <a:buNone/>
            </a:pPr>
            <a:r>
              <a:rPr lang="it-IT" dirty="0"/>
              <a:t>Solo i contenuti con 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>
                <a:solidFill>
                  <a:schemeClr val="accent4"/>
                </a:solidFill>
              </a:rPr>
              <a:t> minore </a:t>
            </a:r>
            <a:r>
              <a:rPr lang="it-IT" dirty="0"/>
              <a:t>del livello settato saranno mostrati nelle ricerche o tra i film consigliati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rafico decisioni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293082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>
                <a:solidFill>
                  <a:schemeClr val="accent4"/>
                </a:solidFill>
              </a:rPr>
              <a:t>stratified 10-fold cross validation</a:t>
            </a:r>
            <a:r>
              <a:rPr lang="it-IT" sz="2400" dirty="0"/>
              <a:t>, per ogni classificatore è stata calcolata: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Accuratezza</a:t>
            </a:r>
            <a:r>
              <a:rPr lang="it-IT" sz="2400" dirty="0"/>
              <a:t> media 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Area Under the Curve </a:t>
            </a:r>
            <a:r>
              <a:rPr lang="it-IT" sz="2400" dirty="0"/>
              <a:t>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Confusion Matrix </a:t>
            </a:r>
            <a:r>
              <a:rPr lang="it-IT" sz="2400" dirty="0"/>
              <a:t>totale</a:t>
            </a:r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(Adulti Veri)</a:t>
                      </a:r>
                    </a:p>
                    <a:p>
                      <a:r>
                        <a:rPr lang="en-US" sz="900" dirty="0"/>
                        <a:t>111 | 589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286 | 432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(Adulti Veri)</a:t>
                      </a:r>
                    </a:p>
                    <a:p>
                      <a:r>
                        <a:rPr lang="en-US" sz="900" dirty="0"/>
                        <a:t>121 | 579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(Adulti Veri)</a:t>
                      </a:r>
                    </a:p>
                    <a:p>
                      <a:r>
                        <a:rPr lang="en-US" sz="900" dirty="0"/>
                        <a:t>119 | 581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utilizzati: </a:t>
            </a:r>
            <a:r>
              <a:rPr lang="en-US" i="1" dirty="0"/>
              <a:t>min_df=0.1, max_df=0.9, max_features=500</a:t>
            </a:r>
          </a:p>
        </p:txBody>
      </p:sp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(Adulti Veri)</a:t>
                      </a:r>
                    </a:p>
                    <a:p>
                      <a:r>
                        <a:rPr lang="en-US" sz="900" dirty="0"/>
                        <a:t>124 | 576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(Adulti Veri)</a:t>
                      </a:r>
                    </a:p>
                    <a:p>
                      <a:r>
                        <a:rPr lang="en-US" sz="900" dirty="0"/>
                        <a:t> 6    | 694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93   | 607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ADAboost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(Adulti Veri)</a:t>
                      </a:r>
                    </a:p>
                    <a:p>
                      <a:r>
                        <a:rPr lang="en-US" sz="900" dirty="0"/>
                        <a:t>89   | 611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Parametro utilizzato: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confini decisionali troppo netti per lo scopo della classificazione </a:t>
            </a:r>
            <a:r>
              <a:rPr lang="en-US" sz="1100" i="1" dirty="0"/>
              <a:t>      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preprocessing sono stati ottimizzati utilizzando come funzione obiettivo la media dell’</a:t>
            </a:r>
            <a:r>
              <a:rPr lang="it-IT" sz="2000" i="1" dirty="0">
                <a:solidFill>
                  <a:schemeClr val="accent4"/>
                </a:solidFill>
              </a:rPr>
              <a:t>error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stratified 10-fold cross validation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Random Forest con Entropia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3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min_df=0.052, max_df=0.96, max_features=772 </a:t>
            </a:r>
            <a:r>
              <a:rPr lang="en-US" i="1" dirty="0"/>
              <a:t>(Acc. 87%)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D02FAC-2A5F-4536-B8E9-339E4D2BB416}"/>
              </a:ext>
            </a:extLst>
          </p:cNvPr>
          <p:cNvSpPr txBox="1"/>
          <p:nvPr/>
        </p:nvSpPr>
        <p:spPr>
          <a:xfrm>
            <a:off x="1072414" y="1705514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CF2AD972-E130-4BDE-BB6E-00DD673E7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26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Regressione Logistica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0124" y="494774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1196</a:t>
            </a:r>
            <a:endParaRPr lang="en-US" sz="1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160123" y="5483659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0.03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min_df=0.03, max_df=0.82, max_features=1196 </a:t>
            </a:r>
            <a:r>
              <a:rPr lang="en-US" i="1" dirty="0"/>
              <a:t>(Acc. 86,5%)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01D2B9-9FC4-4808-9033-04DBCD2998CB}"/>
              </a:ext>
            </a:extLst>
          </p:cNvPr>
          <p:cNvSpPr txBox="1"/>
          <p:nvPr/>
        </p:nvSpPr>
        <p:spPr>
          <a:xfrm>
            <a:off x="1184955" y="1690688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8CB615-A0DC-4207-AE99-337985473B50}"/>
              </a:ext>
            </a:extLst>
          </p:cNvPr>
          <p:cNvSpPr txBox="1"/>
          <p:nvPr/>
        </p:nvSpPr>
        <p:spPr>
          <a:xfrm>
            <a:off x="11206160" y="2488586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0.82</a:t>
            </a:r>
            <a:endParaRPr lang="en-US" sz="1200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1628057-25B7-4DAF-8C40-9645ADE05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53718"/>
              </p:ext>
            </p:extLst>
          </p:nvPr>
        </p:nvGraphicFramePr>
        <p:xfrm>
          <a:off x="8449746" y="-1800"/>
          <a:ext cx="2904054" cy="18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4850470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Parametro ottimo: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(Acc.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80FEDB-B731-44F4-8633-EAD48A585B11}"/>
              </a:ext>
            </a:extLst>
          </p:cNvPr>
          <p:cNvSpPr txBox="1"/>
          <p:nvPr/>
        </p:nvSpPr>
        <p:spPr>
          <a:xfrm>
            <a:off x="6870468" y="4001294"/>
            <a:ext cx="42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5"/>
                </a:solidFill>
              </a:rPr>
              <a:t>Da notare che rimane pressoché costante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CE27D-A52E-4429-9EB5-868B269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PisaFlix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88B38-AEFE-4E4D-A158-51B0ED31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L’applicazione prevede un </a:t>
            </a:r>
            <a:r>
              <a:rPr lang="it-IT" sz="2000" i="1" dirty="0">
                <a:solidFill>
                  <a:schemeClr val="accent4"/>
                </a:solidFill>
              </a:rPr>
              <a:t>database</a:t>
            </a:r>
            <a:r>
              <a:rPr lang="it-IT" sz="2000" dirty="0"/>
              <a:t> contenete informazioni generali su pellicole uscite nelle sale internazionali</a:t>
            </a:r>
          </a:p>
          <a:p>
            <a:pPr marL="0" indent="0">
              <a:buNone/>
            </a:pPr>
            <a:r>
              <a:rPr lang="it-IT" sz="2000" dirty="0"/>
              <a:t>I visitatori possono effettuare </a:t>
            </a:r>
            <a:r>
              <a:rPr lang="it-IT" sz="2000" dirty="0">
                <a:solidFill>
                  <a:schemeClr val="accent4"/>
                </a:solidFill>
              </a:rPr>
              <a:t>ricerche</a:t>
            </a:r>
            <a:r>
              <a:rPr lang="it-IT" sz="2000" dirty="0"/>
              <a:t> di film in forma anonima, è inoltre possibile </a:t>
            </a:r>
            <a:r>
              <a:rPr lang="it-IT" sz="2000" dirty="0">
                <a:solidFill>
                  <a:schemeClr val="accent4"/>
                </a:solidFill>
              </a:rPr>
              <a:t>visualizzare</a:t>
            </a:r>
            <a:r>
              <a:rPr lang="it-IT" sz="2000" dirty="0"/>
              <a:t> per ognuno una pagina contenete </a:t>
            </a:r>
            <a:r>
              <a:rPr lang="it-IT" sz="2000" dirty="0">
                <a:solidFill>
                  <a:schemeClr val="accent4"/>
                </a:solidFill>
              </a:rPr>
              <a:t>informazioni</a:t>
            </a:r>
            <a:r>
              <a:rPr lang="it-IT" sz="2000" dirty="0"/>
              <a:t> generali, trama e commenti da parte di utenti iscritti</a:t>
            </a:r>
          </a:p>
          <a:p>
            <a:pPr marL="0" indent="0">
              <a:buNone/>
            </a:pPr>
            <a:r>
              <a:rPr lang="it-IT" sz="2000" dirty="0"/>
              <a:t>Se si è </a:t>
            </a:r>
            <a:r>
              <a:rPr lang="it-IT" sz="2000" dirty="0">
                <a:solidFill>
                  <a:schemeClr val="accent4"/>
                </a:solidFill>
              </a:rPr>
              <a:t>registrati</a:t>
            </a:r>
            <a:r>
              <a:rPr lang="it-IT" sz="2000" dirty="0"/>
              <a:t> è infatti possibile: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Commentare</a:t>
            </a:r>
            <a:r>
              <a:rPr lang="it-IT" sz="2000" dirty="0"/>
              <a:t> le pagine dei film</a:t>
            </a:r>
          </a:p>
          <a:p>
            <a:r>
              <a:rPr lang="it-IT" sz="2000" dirty="0"/>
              <a:t>Aggiungere film alla lista dei </a:t>
            </a:r>
            <a:r>
              <a:rPr lang="it-IT" sz="2000" dirty="0">
                <a:solidFill>
                  <a:schemeClr val="accent4"/>
                </a:solidFill>
              </a:rPr>
              <a:t>preferiti</a:t>
            </a:r>
          </a:p>
          <a:p>
            <a:pPr marL="0" indent="0">
              <a:buNone/>
            </a:pPr>
            <a:r>
              <a:rPr lang="it-IT" sz="1400" dirty="0"/>
              <a:t>(Sono presenti altre funzionalità non elencate per concisione)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29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05A51AB-0D8F-4853-BAFF-FD8D69392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8750" r="9411" b="9240"/>
          <a:stretch/>
        </p:blipFill>
        <p:spPr>
          <a:xfrm>
            <a:off x="9213849" y="2641601"/>
            <a:ext cx="1549401" cy="156845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982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Problematiche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E84455-A752-415B-96CF-AD166228F3A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160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1905B96C-F668-4C8E-9468-FBC674C6ACB5}"/>
              </a:ext>
            </a:extLst>
          </p:cNvPr>
          <p:cNvSpPr/>
          <p:nvPr/>
        </p:nvSpPr>
        <p:spPr>
          <a:xfrm>
            <a:off x="1121745" y="23295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04A1E415-471D-4033-A37A-D99C69C005E6}"/>
              </a:ext>
            </a:extLst>
          </p:cNvPr>
          <p:cNvSpPr/>
          <p:nvPr/>
        </p:nvSpPr>
        <p:spPr>
          <a:xfrm>
            <a:off x="1121746" y="4394882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770438FC-3C1D-4C68-9C7B-A234C5E403FE}"/>
              </a:ext>
            </a:extLst>
          </p:cNvPr>
          <p:cNvSpPr/>
          <p:nvPr/>
        </p:nvSpPr>
        <p:spPr>
          <a:xfrm>
            <a:off x="6432670" y="23803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76F492-D793-4466-9C2C-45D8C6ED996F}"/>
              </a:ext>
            </a:extLst>
          </p:cNvPr>
          <p:cNvSpPr/>
          <p:nvPr/>
        </p:nvSpPr>
        <p:spPr>
          <a:xfrm>
            <a:off x="6432670" y="4421474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Conclusione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Invece di riutilizzare lo stesso vocabolario per tutti i film, questi vengono </a:t>
            </a:r>
            <a:r>
              <a:rPr lang="it-IT" sz="2400" dirty="0">
                <a:solidFill>
                  <a:schemeClr val="accent4"/>
                </a:solidFill>
              </a:rPr>
              <a:t>prelevati a piccoli gruppi </a:t>
            </a:r>
            <a:r>
              <a:rPr lang="it-IT" sz="2400" dirty="0"/>
              <a:t>e il vocabolario viene </a:t>
            </a:r>
            <a:r>
              <a:rPr lang="it-IT" sz="2400" dirty="0">
                <a:solidFill>
                  <a:schemeClr val="accent4"/>
                </a:solidFill>
              </a:rPr>
              <a:t>ricalcolato</a:t>
            </a:r>
            <a:r>
              <a:rPr lang="it-IT" sz="2400" dirty="0"/>
              <a:t> sull’insieme degli stessi e di quelli etichettati</a:t>
            </a:r>
          </a:p>
          <a:p>
            <a:pPr marL="0" indent="0">
              <a:buNone/>
            </a:pPr>
            <a:r>
              <a:rPr lang="it-IT" sz="2400" dirty="0"/>
              <a:t>Non può perciò essere utilizzato un metodo </a:t>
            </a:r>
            <a:r>
              <a:rPr lang="it-IT" sz="2400" i="1" dirty="0">
                <a:solidFill>
                  <a:schemeClr val="accent4"/>
                </a:solidFill>
              </a:rPr>
              <a:t>supervisionato</a:t>
            </a:r>
            <a:r>
              <a:rPr lang="it-IT" sz="2400" dirty="0"/>
              <a:t> per la </a:t>
            </a:r>
            <a:r>
              <a:rPr lang="it-IT" sz="2400" i="1" dirty="0"/>
              <a:t>vettorizzazione</a:t>
            </a:r>
            <a:r>
              <a:rPr lang="it-IT" sz="2400" dirty="0"/>
              <a:t> e </a:t>
            </a:r>
            <a:r>
              <a:rPr lang="it-IT" sz="2400" i="1" dirty="0"/>
              <a:t>feature selection</a:t>
            </a:r>
            <a:r>
              <a:rPr lang="it-IT" sz="2400" dirty="0"/>
              <a:t>, perciò viene utilizzato il metodo </a:t>
            </a:r>
            <a:r>
              <a:rPr lang="it-IT" sz="2400" i="1" dirty="0">
                <a:solidFill>
                  <a:schemeClr val="accent4"/>
                </a:solidFill>
              </a:rPr>
              <a:t>tf-idf</a:t>
            </a:r>
            <a:r>
              <a:rPr lang="it-IT" sz="2400" dirty="0"/>
              <a:t> che presentava comunque una precisione analoga</a:t>
            </a:r>
          </a:p>
          <a:p>
            <a:pPr marL="0" indent="0">
              <a:buNone/>
            </a:pPr>
            <a:r>
              <a:rPr lang="it-IT" sz="2400" dirty="0"/>
              <a:t>Come classificatore viene utilizzato un </a:t>
            </a:r>
            <a:r>
              <a:rPr lang="it-IT" sz="2400" i="1" dirty="0">
                <a:solidFill>
                  <a:schemeClr val="accent4"/>
                </a:solidFill>
              </a:rPr>
              <a:t>regressore logistico</a:t>
            </a:r>
            <a:r>
              <a:rPr lang="it-IT" sz="2400" dirty="0"/>
              <a:t>, scartando i classificatori con le problematiche precedentemente elencate, che presenta comunque una precisione paragonabile</a:t>
            </a:r>
          </a:p>
        </p:txBody>
      </p:sp>
    </p:spTree>
    <p:extLst>
      <p:ext uri="{BB962C8B-B14F-4D97-AF65-F5344CB8AC3E}">
        <p14:creationId xmlns:p14="http://schemas.microsoft.com/office/powerpoint/2010/main" val="33425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rarchia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confrontati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,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di film in ogni cluster</a:t>
                </a:r>
                <a:r>
                  <a:rPr lang="it-IT" sz="2400" dirty="0"/>
                  <a:t>, in modo da verificarne un’equilibrata distribuzione (il numero medio sarà naturalmente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/>
                  <a:t>)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45298"/>
            <a:ext cx="2714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Dal confronto tra le </a:t>
            </a:r>
            <a:r>
              <a:rPr lang="it-IT" b="1" i="1" dirty="0">
                <a:solidFill>
                  <a:schemeClr val="accent4"/>
                </a:solidFill>
              </a:rPr>
              <a:t>silhouette</a:t>
            </a:r>
            <a:r>
              <a:rPr lang="it-IT" dirty="0"/>
              <a:t> dei vari algoritmi emerge come sia massima per un numero medio di film in ogni classe compreso tra </a:t>
            </a:r>
            <a:r>
              <a:rPr lang="it-IT" dirty="0">
                <a:solidFill>
                  <a:schemeClr val="accent4"/>
                </a:solidFill>
              </a:rPr>
              <a:t>due e otto</a:t>
            </a:r>
          </a:p>
          <a:p>
            <a:endParaRPr lang="it-IT" dirty="0"/>
          </a:p>
          <a:p>
            <a:r>
              <a:rPr lang="it-IT" dirty="0"/>
              <a:t>Per quei valori gli algoritmi di clustering </a:t>
            </a:r>
            <a:r>
              <a:rPr lang="it-IT" b="1" i="1" dirty="0"/>
              <a:t>gerarchico</a:t>
            </a:r>
            <a:r>
              <a:rPr lang="it-IT" dirty="0"/>
              <a:t> </a:t>
            </a:r>
            <a:r>
              <a:rPr lang="it-IT" b="1" i="1" dirty="0"/>
              <a:t>agglomerativo</a:t>
            </a:r>
            <a:r>
              <a:rPr lang="it-IT" dirty="0"/>
              <a:t> con </a:t>
            </a:r>
            <a:r>
              <a:rPr lang="it-IT" i="1" dirty="0">
                <a:solidFill>
                  <a:schemeClr val="accent4"/>
                </a:solidFill>
              </a:rPr>
              <a:t>ward-link</a:t>
            </a:r>
            <a:r>
              <a:rPr lang="it-IT" dirty="0"/>
              <a:t>, </a:t>
            </a:r>
            <a:r>
              <a:rPr lang="it-IT" i="1" dirty="0">
                <a:solidFill>
                  <a:schemeClr val="accent4"/>
                </a:solidFill>
              </a:rPr>
              <a:t>average-link</a:t>
            </a:r>
            <a:r>
              <a:rPr lang="it-IT" dirty="0"/>
              <a:t> e </a:t>
            </a:r>
            <a:r>
              <a:rPr lang="it-IT" i="1" dirty="0">
                <a:solidFill>
                  <a:schemeClr val="accent4"/>
                </a:solidFill>
              </a:rPr>
              <a:t>complete-link</a:t>
            </a:r>
            <a:r>
              <a:rPr lang="it-IT" dirty="0"/>
              <a:t> si equivalgono</a:t>
            </a:r>
          </a:p>
          <a:p>
            <a:endParaRPr lang="it-IT" dirty="0"/>
          </a:p>
          <a:p>
            <a:r>
              <a:rPr lang="it-IT" dirty="0"/>
              <a:t>L’algoritmo</a:t>
            </a:r>
            <a:r>
              <a:rPr lang="it-IT" i="1" dirty="0">
                <a:solidFill>
                  <a:schemeClr val="accent4"/>
                </a:solidFill>
              </a:rPr>
              <a:t> K-means </a:t>
            </a:r>
            <a:r>
              <a:rPr lang="it-IT" dirty="0"/>
              <a:t>risulta avere un valore nettamente minore, mentre il</a:t>
            </a:r>
            <a:r>
              <a:rPr lang="it-IT" i="1" dirty="0">
                <a:solidFill>
                  <a:schemeClr val="accent4"/>
                </a:solidFill>
              </a:rPr>
              <a:t> single-link </a:t>
            </a:r>
            <a:r>
              <a:rPr lang="it-IT" dirty="0"/>
              <a:t>addirittura negativo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(Fuori scala!)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agglomerativo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tra i migliori e comunque maggiore di </a:t>
                </a:r>
                <a:r>
                  <a:rPr lang="it-IT" sz="2400" i="1" dirty="0"/>
                  <a:t>0.4</a:t>
                </a:r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sotto ai venti, garantendo una distribuzione omogenea dei consigli sui film</a:t>
                </a:r>
              </a:p>
              <a:p>
                <a:pPr marL="0" indent="0">
                  <a:buNone/>
                </a:pPr>
                <a:r>
                  <a:rPr lang="it-IT" sz="2400" dirty="0"/>
                  <a:t>Nel clustering del dataset completo sono aggiunte alla trama anche le parole che descrivono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genere</a:t>
                </a:r>
                <a:r>
                  <a:rPr lang="it-IT" sz="2400" dirty="0"/>
                  <a:t>, 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registi</a:t>
                </a:r>
                <a:r>
                  <a:rPr lang="it-IT" sz="2400" dirty="0"/>
                  <a:t> e gli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attori</a:t>
                </a:r>
                <a:r>
                  <a:rPr lang="it-IT" sz="2400" dirty="0"/>
                  <a:t> dei film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514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Multi-Structured Databases «</a:t>
            </a:r>
            <a:r>
              <a:rPr lang="it-IT" sz="2400" i="1" dirty="0">
                <a:solidFill>
                  <a:schemeClr val="accent4"/>
                </a:solidFill>
              </a:rPr>
              <a:t>PisaFlix</a:t>
            </a:r>
            <a:r>
              <a:rPr lang="it-IT" sz="2400" i="1" dirty="0"/>
              <a:t>»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Safe search: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in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89711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431348" y="3613330"/>
            <a:ext cx="23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3F89375-9531-40A7-A7E3-6D02E3F047B1}"/>
              </a:ext>
            </a:extLst>
          </p:cNvPr>
          <p:cNvSpPr/>
          <p:nvPr/>
        </p:nvSpPr>
        <p:spPr>
          <a:xfrm>
            <a:off x="9079414" y="233100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Immagine 6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8551184C-F15F-4107-AE1C-5EB8BCCC29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957" y="2515330"/>
            <a:ext cx="757642" cy="7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69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ED820-033A-40F6-954B-C47BEB8E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della 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1A0EC-0109-4BFE-B296-C0E0DBD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Dalle statistiche prelevate dal database è possibile osservare come le probabilità siano state assegnate secondo una </a:t>
            </a:r>
            <a:r>
              <a:rPr lang="it-IT" dirty="0">
                <a:solidFill>
                  <a:schemeClr val="accent4"/>
                </a:solidFill>
              </a:rPr>
              <a:t>curva gaussiana </a:t>
            </a:r>
            <a:r>
              <a:rPr lang="it-IT" dirty="0"/>
              <a:t>spostata verso valori più vicini a film per bambini</a:t>
            </a:r>
          </a:p>
          <a:p>
            <a:pPr marL="0" indent="0">
              <a:buNone/>
            </a:pPr>
            <a:r>
              <a:rPr lang="it-IT" dirty="0"/>
              <a:t>I valori utilizzati dall’applicazione sono </a:t>
            </a:r>
            <a:r>
              <a:rPr lang="it-IT" dirty="0">
                <a:solidFill>
                  <a:schemeClr val="accent4"/>
                </a:solidFill>
              </a:rPr>
              <a:t>normalizzati </a:t>
            </a:r>
            <a:r>
              <a:rPr lang="it-IT" i="1" dirty="0">
                <a:solidFill>
                  <a:schemeClr val="accent4"/>
                </a:solidFill>
              </a:rPr>
              <a:t>min-max</a:t>
            </a:r>
            <a:r>
              <a:rPr lang="it-IT" i="1" dirty="0"/>
              <a:t> </a:t>
            </a:r>
            <a:r>
              <a:rPr lang="it-IT" dirty="0"/>
              <a:t>a tempo di esecuzione in modo da presentare un range di </a:t>
            </a:r>
            <a:r>
              <a:rPr lang="it-IT" i="1" dirty="0"/>
              <a:t>adultness</a:t>
            </a:r>
            <a:r>
              <a:rPr lang="it-IT" dirty="0"/>
              <a:t> tra 0% e 100% senza dover ogni volta aggiornare l’intero database</a:t>
            </a:r>
          </a:p>
        </p:txBody>
      </p:sp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FBA452D-B3DF-40B1-949E-A8B11286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6503"/>
            <a:ext cx="10515600" cy="16804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2BB07C-DDCD-4846-A5E5-2466516829B7}"/>
              </a:ext>
            </a:extLst>
          </p:cNvPr>
          <p:cNvSpPr txBox="1"/>
          <p:nvPr/>
        </p:nvSpPr>
        <p:spPr>
          <a:xfrm>
            <a:off x="838200" y="6176963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 Medio: 0.39 | Valore Minimo: 0.03 | Valore Massimo: 0.98</a:t>
            </a:r>
          </a:p>
          <a:p>
            <a:r>
              <a:rPr lang="it-IT" sz="1200" dirty="0"/>
              <a:t>Nota: L’estremo sinistro contiene un intervallo maggiore rispetto agli altri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19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1096AB-3306-414E-96F5-F04681AA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56"/>
            <a:ext cx="12191980" cy="685649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5D169E8-2064-40EE-B63D-E327F51F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60A31-ACA2-4B76-874D-5B2D42993B71}"/>
              </a:ext>
            </a:extLst>
          </p:cNvPr>
          <p:cNvSpPr txBox="1"/>
          <p:nvPr/>
        </p:nvSpPr>
        <p:spPr>
          <a:xfrm>
            <a:off x="870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Impostando la barra della </a:t>
            </a:r>
            <a:r>
              <a:rPr lang="it-IT" sz="1400" i="1" dirty="0">
                <a:solidFill>
                  <a:schemeClr val="accent4"/>
                </a:solidFill>
              </a:rPr>
              <a:t>safe search </a:t>
            </a:r>
            <a:r>
              <a:rPr lang="it-IT" sz="1400" dirty="0">
                <a:solidFill>
                  <a:schemeClr val="accent4"/>
                </a:solidFill>
              </a:rPr>
              <a:t>al 95% </a:t>
            </a:r>
            <a:r>
              <a:rPr lang="it-IT" sz="1400" dirty="0">
                <a:solidFill>
                  <a:schemeClr val="bg1"/>
                </a:solidFill>
              </a:rPr>
              <a:t>tutti i film con adultness normalizzata maggiore di 0.05 non vengono mostrati nelle ricerche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osservi come tutti i film selezionati siano chiaramente </a:t>
            </a:r>
            <a:r>
              <a:rPr lang="it-IT" sz="1400" dirty="0">
                <a:solidFill>
                  <a:schemeClr val="accent4"/>
                </a:solidFill>
              </a:rPr>
              <a:t>film per bambini</a:t>
            </a:r>
            <a:endParaRPr lang="en-US" sz="1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14:cNvPr>
              <p14:cNvContentPartPr/>
              <p14:nvPr/>
            </p14:nvContentPartPr>
            <p14:xfrm>
              <a:off x="5741615" y="86479"/>
              <a:ext cx="171360" cy="180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615" y="68839"/>
                <a:ext cx="207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14:cNvPr>
              <p14:cNvContentPartPr/>
              <p14:nvPr/>
            </p14:nvContentPartPr>
            <p14:xfrm>
              <a:off x="5975255" y="191239"/>
              <a:ext cx="374760" cy="1584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255" y="173239"/>
                <a:ext cx="410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14:cNvPr>
              <p14:cNvContentPartPr/>
              <p14:nvPr/>
            </p14:nvContentPartPr>
            <p14:xfrm>
              <a:off x="3556331" y="209695"/>
              <a:ext cx="711720" cy="27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2331" y="102055"/>
                <a:ext cx="819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1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7CA6D6D2-4467-43C1-A864-953DBDB9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8EAD1-306B-42DA-BBF4-5CCE0C517417}"/>
              </a:ext>
            </a:extLst>
          </p:cNvPr>
          <p:cNvSpPr txBox="1"/>
          <p:nvPr/>
        </p:nvSpPr>
        <p:spPr>
          <a:xfrm>
            <a:off x="106102" y="1551563"/>
            <a:ext cx="1246909" cy="3754874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Modificando il codice dell’applicazione sono stati ricercati tutti i film con un </a:t>
            </a:r>
            <a:r>
              <a:rPr lang="it-IT" sz="1400" i="1" dirty="0">
                <a:solidFill>
                  <a:schemeClr val="accent4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</a:t>
            </a:r>
            <a:r>
              <a:rPr lang="it-IT" sz="1400" dirty="0">
                <a:solidFill>
                  <a:schemeClr val="accent4"/>
                </a:solidFill>
              </a:rPr>
              <a:t>maggiore di  0.95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può osservare come essi siano chiaramente </a:t>
            </a:r>
            <a:r>
              <a:rPr lang="it-IT" sz="1400" dirty="0">
                <a:solidFill>
                  <a:schemeClr val="accent4"/>
                </a:solidFill>
              </a:rPr>
              <a:t>film per adulti 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6FF0-FBBA-4916-A946-EF3084145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-1905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2DA9F0-927B-4D18-BF3F-F0106F7B67FF}"/>
              </a:ext>
            </a:extLst>
          </p:cNvPr>
          <p:cNvSpPr txBox="1"/>
          <p:nvPr/>
        </p:nvSpPr>
        <p:spPr>
          <a:xfrm>
            <a:off x="1636452" y="2605663"/>
            <a:ext cx="9037898" cy="326243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Effettuando una ricerca su </a:t>
            </a:r>
            <a:r>
              <a:rPr lang="it-IT" sz="2400" i="1" dirty="0">
                <a:solidFill>
                  <a:schemeClr val="accent4"/>
                </a:solidFill>
              </a:rPr>
              <a:t>Harry Potter </a:t>
            </a:r>
            <a:r>
              <a:rPr lang="it-IT" sz="2400" dirty="0">
                <a:solidFill>
                  <a:schemeClr val="bg1"/>
                </a:solidFill>
              </a:rPr>
              <a:t>si può notare come il rating si evolve nella successione dei film della serie: la distribuzione di </a:t>
            </a:r>
            <a:r>
              <a:rPr lang="it-IT" sz="2400" i="1" dirty="0">
                <a:solidFill>
                  <a:schemeClr val="bg1"/>
                </a:solidFill>
              </a:rPr>
              <a:t>adultness</a:t>
            </a:r>
            <a:r>
              <a:rPr lang="it-IT" sz="2400" dirty="0">
                <a:solidFill>
                  <a:schemeClr val="bg1"/>
                </a:solidFill>
              </a:rPr>
              <a:t> in questi film è un’ottima dimostrazione della bontà del modello</a:t>
            </a:r>
            <a:endParaRPr lang="en-US" sz="2400" dirty="0">
              <a:solidFill>
                <a:schemeClr val="accent4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Gli ultimi due film in particolare «</a:t>
            </a:r>
            <a:r>
              <a:rPr lang="it-IT" sz="2400" i="1" dirty="0">
                <a:solidFill>
                  <a:schemeClr val="accent4"/>
                </a:solidFill>
              </a:rPr>
              <a:t>I Doni della Morte</a:t>
            </a:r>
            <a:r>
              <a:rPr lang="it-IT" sz="2400" dirty="0">
                <a:solidFill>
                  <a:schemeClr val="bg1"/>
                </a:solidFill>
              </a:rPr>
              <a:t>» risultano avere un valore di </a:t>
            </a:r>
            <a:r>
              <a:rPr lang="it-IT" sz="2400" i="1" dirty="0">
                <a:solidFill>
                  <a:schemeClr val="accent4"/>
                </a:solidFill>
              </a:rPr>
              <a:t>adultness</a:t>
            </a:r>
            <a:r>
              <a:rPr lang="it-IT" sz="2400" dirty="0">
                <a:solidFill>
                  <a:schemeClr val="accent4"/>
                </a:solidFill>
              </a:rPr>
              <a:t> maggiore </a:t>
            </a:r>
            <a:r>
              <a:rPr lang="it-IT" sz="2400" dirty="0">
                <a:solidFill>
                  <a:schemeClr val="bg1"/>
                </a:solidFill>
              </a:rPr>
              <a:t>rispetto ai primi, infatti trattano tematiche più crude, con assidui riferimenti ad assassinii e morti 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14:cNvPr>
              <p14:cNvContentPartPr/>
              <p14:nvPr/>
            </p14:nvContentPartPr>
            <p14:xfrm>
              <a:off x="9601091" y="1866775"/>
              <a:ext cx="1027080" cy="316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7451" y="1758775"/>
                <a:ext cx="113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14:cNvPr>
              <p14:cNvContentPartPr/>
              <p14:nvPr/>
            </p14:nvContentPartPr>
            <p14:xfrm>
              <a:off x="9613331" y="1941295"/>
              <a:ext cx="1079280" cy="302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691" y="1833295"/>
                <a:ext cx="1186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14:cNvPr>
              <p14:cNvContentPartPr/>
              <p14:nvPr/>
            </p14:nvContentPartPr>
            <p14:xfrm>
              <a:off x="7337051" y="1779655"/>
              <a:ext cx="885240" cy="23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411" y="1672015"/>
                <a:ext cx="9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14:cNvPr>
              <p14:cNvContentPartPr/>
              <p14:nvPr/>
            </p14:nvContentPartPr>
            <p14:xfrm>
              <a:off x="7301411" y="1746175"/>
              <a:ext cx="1044000" cy="280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411" y="1638175"/>
                <a:ext cx="11516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risultano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1040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nelle statistiche di MongoDB gli estremi tendono ad avere un range più ampio,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«Saw»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«find»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14:cNvPr>
              <p14:cNvContentPartPr/>
              <p14:nvPr/>
            </p14:nvContentPartPr>
            <p14:xfrm>
              <a:off x="5455438" y="6395654"/>
              <a:ext cx="81720" cy="165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7798" y="6378014"/>
                <a:ext cx="117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14:cNvPr>
              <p14:cNvContentPartPr/>
              <p14:nvPr/>
            </p14:nvContentPartPr>
            <p14:xfrm>
              <a:off x="5596918" y="6504733"/>
              <a:ext cx="1198688" cy="216741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87913" y="6495732"/>
                <a:ext cx="1216337" cy="2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14:cNvPr>
              <p14:cNvContentPartPr/>
              <p14:nvPr/>
            </p14:nvContentPartPr>
            <p14:xfrm>
              <a:off x="7661110" y="6600575"/>
              <a:ext cx="360" cy="36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2110" y="65919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7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per il clustering e la classificazione è stata utilizzata sulle </a:t>
            </a:r>
            <a:r>
              <a:rPr lang="it-IT" sz="2000" dirty="0">
                <a:solidFill>
                  <a:schemeClr val="accent4"/>
                </a:solidFill>
              </a:rPr>
              <a:t>trame</a:t>
            </a:r>
            <a:r>
              <a:rPr lang="it-IT" sz="2000" dirty="0"/>
              <a:t>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stemmer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Dimensionality 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dimensionalità: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>
                <a:solidFill>
                  <a:schemeClr val="accent5"/>
                </a:solidFill>
              </a:rPr>
              <a:t>Mutual-information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/>
              <a:t>mutual-information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>
                <a:solidFill>
                  <a:schemeClr val="accent4"/>
                </a:solidFill>
              </a:rPr>
              <a:t>Tf-idf: </a:t>
            </a:r>
            <a:r>
              <a:rPr lang="it-IT" sz="2400" dirty="0"/>
              <a:t>meno di due minuti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Mutual-info: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2938</Words>
  <Application>Microsoft Office PowerPoint</Application>
  <PresentationFormat>Widescreen</PresentationFormat>
  <Paragraphs>286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PisaFlix</vt:lpstr>
      <vt:lpstr>PisaFlix</vt:lpstr>
      <vt:lpstr>Scopo</vt:lpstr>
      <vt:lpstr>Dataset Utilizzati</vt:lpstr>
      <vt:lpstr>Procedimento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 (Random Forest con Entropia)</vt:lpstr>
      <vt:lpstr>Risultati Evoluzione Differenziale (Regressione Logistica)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Conclusione</vt:lpstr>
      <vt:lpstr>Clustering</vt:lpstr>
      <vt:lpstr>Confronto tra Algoritmi di Clustering</vt:lpstr>
      <vt:lpstr>Silhouette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della Classificazione</vt:lpstr>
      <vt:lpstr>Interfaccia dell’Applicazione</vt:lpstr>
      <vt:lpstr>Presentazione standard di PowerPoint</vt:lpstr>
      <vt:lpstr>Presentazione standard di PowerPoint</vt:lpstr>
      <vt:lpstr>Risultati del Clustering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9</cp:revision>
  <dcterms:created xsi:type="dcterms:W3CDTF">2020-01-31T13:36:53Z</dcterms:created>
  <dcterms:modified xsi:type="dcterms:W3CDTF">2020-01-31T15:51:49Z</dcterms:modified>
</cp:coreProperties>
</file>